
<file path=[Content_Types].xml><?xml version="1.0" encoding="utf-8"?>
<Types xmlns="http://schemas.openxmlformats.org/package/2006/content-types">
  <Override PartName="/ppt/slides/slide47.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tags/tag49.xml" ContentType="application/vnd.openxmlformats-officedocument.presentationml.tags+xml"/>
  <Override PartName="/ppt/tags/tag96.xml" ContentType="application/vnd.openxmlformats-officedocument.presentationml.tags+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tags/tag85.xml" ContentType="application/vnd.openxmlformats-officedocument.presentationml.tags+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45.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tags/tag92.xml" ContentType="application/vnd.openxmlformats-officedocument.presentationml.tags+xml"/>
  <Override PartName="/ppt/notesSlides/notesSlide23.xml" ContentType="application/vnd.openxmlformats-officedocument.presentationml.notesSlide+xml"/>
  <Override PartName="/ppt/tags/tag34.xml" ContentType="application/vnd.openxmlformats-officedocument.presentationml.tags+xml"/>
  <Override PartName="/ppt/tags/tag52.xml" ContentType="application/vnd.openxmlformats-officedocument.presentationml.tags+xml"/>
  <Override PartName="/ppt/tags/tag81.xml" ContentType="application/vnd.openxmlformats-officedocument.presentationml.tag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tags/tag41.xml" ContentType="application/vnd.openxmlformats-officedocument.presentationml.tags+xml"/>
  <Override PartName="/ppt/tags/tag70.xml" ContentType="application/vnd.openxmlformats-officedocument.presentationml.tags+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tags/tag79.xml" ContentType="application/vnd.openxmlformats-officedocument.presentationml.tag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tags/tag68.xml" ContentType="application/vnd.openxmlformats-officedocument.presentationml.tags+xml"/>
  <Override PartName="/ppt/tags/tag86.xml" ContentType="application/vnd.openxmlformats-officedocument.presentationml.tags+xml"/>
  <Override PartName="/ppt/tags/tag97.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tags/tag57.xml" ContentType="application/vnd.openxmlformats-officedocument.presentationml.tags+xml"/>
  <Override PartName="/ppt/tags/tag75.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tags/tag17.xml" ContentType="application/vnd.openxmlformats-officedocument.presentationml.tags+xml"/>
  <Override PartName="/ppt/tags/tag35.xml" ContentType="application/vnd.openxmlformats-officedocument.presentationml.tags+xml"/>
  <Override PartName="/ppt/tags/tag46.xml" ContentType="application/vnd.openxmlformats-officedocument.presentationml.tags+xml"/>
  <Override PartName="/ppt/tags/tag64.xml" ContentType="application/vnd.openxmlformats-officedocument.presentationml.tags+xml"/>
  <Override PartName="/ppt/tags/tag82.xml" ContentType="application/vnd.openxmlformats-officedocument.presentationml.tags+xml"/>
  <Override PartName="/ppt/tags/tag93.xml" ContentType="application/vnd.openxmlformats-officedocument.presentationml.tags+xml"/>
  <Override PartName="/ppt/notesSlides/notesSlide13.xml" ContentType="application/vnd.openxmlformats-officedocument.presentationml.notesSlide+xml"/>
  <Override PartName="/ppt/tags/tag24.xml" ContentType="application/vnd.openxmlformats-officedocument.presentationml.tags+xml"/>
  <Override PartName="/ppt/tags/tag53.xml" ContentType="application/vnd.openxmlformats-officedocument.presentationml.tags+xml"/>
  <Override PartName="/ppt/tags/tag71.xml" ContentType="application/vnd.openxmlformats-officedocument.presentationml.tags+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tags/tag1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tags/tag60.xml" ContentType="application/vnd.openxmlformats-officedocument.presentationml.tags+xml"/>
  <Override PartName="/ppt/slides/slide49.xml" ContentType="application/vnd.openxmlformats-officedocument.presentationml.slide+xml"/>
  <Override PartName="/ppt/notesSlides/notesSlide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ags/tag98.xml" ContentType="application/vnd.openxmlformats-officedocument.presentationml.tags+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tags/tag2.xml" ContentType="application/vnd.openxmlformats-officedocument.presentationml.tags+xml"/>
  <Override PartName="/ppt/tags/tag58.xml" ContentType="application/vnd.openxmlformats-officedocument.presentationml.tags+xml"/>
  <Override PartName="/ppt/tags/tag69.xml" ContentType="application/vnd.openxmlformats-officedocument.presentationml.tags+xml"/>
  <Override PartName="/ppt/tags/tag87.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tags/tag29.xml" ContentType="application/vnd.openxmlformats-officedocument.presentationml.tags+xml"/>
  <Override PartName="/ppt/tags/tag47.xml" ContentType="application/vnd.openxmlformats-officedocument.presentationml.tags+xml"/>
  <Override PartName="/ppt/tags/tag76.xml" ContentType="application/vnd.openxmlformats-officedocument.presentationml.tags+xml"/>
  <Override PartName="/ppt/tags/tag94.xml" ContentType="application/vnd.openxmlformats-officedocument.presentationml.tags+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tags/tag18.xml" ContentType="application/vnd.openxmlformats-officedocument.presentationml.tags+xml"/>
  <Override PartName="/ppt/tags/tag36.xml" ContentType="application/vnd.openxmlformats-officedocument.presentationml.tags+xml"/>
  <Override PartName="/ppt/tags/tag54.xml" ContentType="application/vnd.openxmlformats-officedocument.presentationml.tags+xml"/>
  <Override PartName="/ppt/tags/tag65.xml" ContentType="application/vnd.openxmlformats-officedocument.presentationml.tags+xml"/>
  <Override PartName="/ppt/tags/tag83.xml" ContentType="application/vnd.openxmlformats-officedocument.presentationml.tags+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tags/tag61.xml" ContentType="application/vnd.openxmlformats-officedocument.presentationml.tags+xml"/>
  <Override PartName="/ppt/tags/tag72.xml" ContentType="application/vnd.openxmlformats-officedocument.presentationml.tags+xml"/>
  <Override PartName="/ppt/tags/tag90.xml" ContentType="application/vnd.openxmlformats-officedocument.presentationml.tag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32.xml" ContentType="application/vnd.openxmlformats-officedocument.presentationml.tags+xml"/>
  <Override PartName="/ppt/tags/tag50.xml" ContentType="application/vnd.openxmlformats-officedocument.presentationml.tags+xml"/>
  <Override PartName="/ppt/notesSlides/notesSlide10.xml" ContentType="application/vnd.openxmlformats-officedocument.presentationml.notesSlide+xml"/>
  <Override PartName="/ppt/slides/slide7.xml" ContentType="application/vnd.openxmlformats-officedocument.presentationml.slide+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tags/tag3.xml" ContentType="application/vnd.openxmlformats-officedocument.presentationml.tags+xml"/>
  <Override PartName="/ppt/tags/tag59.xml" ContentType="application/vnd.openxmlformats-officedocument.presentationml.tags+xml"/>
  <Override PartName="/ppt/tags/tag77.xml" ContentType="application/vnd.openxmlformats-officedocument.presentationml.tags+xml"/>
  <Override PartName="/ppt/tags/tag88.xml" ContentType="application/vnd.openxmlformats-officedocument.presentationml.tags+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tags/tag66.xml" ContentType="application/vnd.openxmlformats-officedocument.presentationml.tags+xml"/>
  <Override PartName="/ppt/tags/tag84.xml" ContentType="application/vnd.openxmlformats-officedocument.presentationml.tags+xml"/>
  <Override PartName="/ppt/tags/tag95.xml" ContentType="application/vnd.openxmlformats-officedocument.presentationml.tags+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tags/tag26.xml" ContentType="application/vnd.openxmlformats-officedocument.presentationml.tags+xml"/>
  <Override PartName="/ppt/tags/tag55.xml" ContentType="application/vnd.openxmlformats-officedocument.presentationml.tags+xml"/>
  <Override PartName="/ppt/tags/tag73.xml" ContentType="application/vnd.openxmlformats-officedocument.presentationml.tags+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tags/tag15.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tags/tag62.xml" ContentType="application/vnd.openxmlformats-officedocument.presentationml.tags+xml"/>
  <Override PartName="/ppt/tags/tag80.xml" ContentType="application/vnd.openxmlformats-officedocument.presentationml.tags+xml"/>
  <Override PartName="/ppt/tags/tag9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notesSlides/notesSlide6.xml" ContentType="application/vnd.openxmlformats-officedocument.presentationml.notesSlide+xml"/>
  <Override PartName="/ppt/slides/slide8.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tags/tag4.xml" ContentType="application/vnd.openxmlformats-officedocument.presentationml.tags+xml"/>
  <Override PartName="/ppt/tags/tag89.xml" ContentType="application/vnd.openxmlformats-officedocument.presentationml.tags+xml"/>
  <Override PartName="/ppt/slides/slide43.xml" ContentType="application/vnd.openxmlformats-officedocument.presentationml.slide+xml"/>
  <Override PartName="/ppt/theme/theme1.xml" ContentType="application/vnd.openxmlformats-officedocument.theme+xml"/>
  <Override PartName="/ppt/tags/tag78.xml" ContentType="application/vnd.openxmlformats-officedocument.presentationml.tags+xml"/>
  <Override PartName="/ppt/slides/slide32.xml" ContentType="application/vnd.openxmlformats-officedocument.presentationml.slide+xml"/>
  <Default Extension="fntdata" ContentType="application/x-fontdata"/>
  <Override PartName="/ppt/tags/tag56.xml" ContentType="application/vnd.openxmlformats-officedocument.presentationml.tags+xml"/>
  <Override PartName="/ppt/tags/tag67.xml" ContentType="application/vnd.openxmlformats-officedocument.presentationml.tags+xml"/>
  <Override PartName="/ppt/notesSlides/notesSlide34.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6"/>
  </p:notesMasterIdLst>
  <p:sldIdLst>
    <p:sldId id="256" r:id="rId2"/>
    <p:sldId id="333" r:id="rId3"/>
    <p:sldId id="257" r:id="rId4"/>
    <p:sldId id="258" r:id="rId5"/>
    <p:sldId id="284" r:id="rId6"/>
    <p:sldId id="285" r:id="rId7"/>
    <p:sldId id="286" r:id="rId8"/>
    <p:sldId id="287" r:id="rId9"/>
    <p:sldId id="288" r:id="rId10"/>
    <p:sldId id="290" r:id="rId11"/>
    <p:sldId id="291" r:id="rId12"/>
    <p:sldId id="292" r:id="rId13"/>
    <p:sldId id="293" r:id="rId14"/>
    <p:sldId id="294" r:id="rId15"/>
    <p:sldId id="298" r:id="rId16"/>
    <p:sldId id="295" r:id="rId17"/>
    <p:sldId id="296" r:id="rId18"/>
    <p:sldId id="297" r:id="rId19"/>
    <p:sldId id="259" r:id="rId20"/>
    <p:sldId id="299" r:id="rId21"/>
    <p:sldId id="300" r:id="rId22"/>
    <p:sldId id="301" r:id="rId23"/>
    <p:sldId id="305" r:id="rId24"/>
    <p:sldId id="304" r:id="rId25"/>
    <p:sldId id="303" r:id="rId26"/>
    <p:sldId id="306" r:id="rId27"/>
    <p:sldId id="302" r:id="rId28"/>
    <p:sldId id="307" r:id="rId29"/>
    <p:sldId id="308" r:id="rId30"/>
    <p:sldId id="309" r:id="rId31"/>
    <p:sldId id="310" r:id="rId32"/>
    <p:sldId id="311" r:id="rId33"/>
    <p:sldId id="312" r:id="rId34"/>
    <p:sldId id="313" r:id="rId35"/>
    <p:sldId id="314" r:id="rId36"/>
    <p:sldId id="315" r:id="rId37"/>
    <p:sldId id="316" r:id="rId38"/>
    <p:sldId id="317" r:id="rId39"/>
    <p:sldId id="318" r:id="rId40"/>
    <p:sldId id="320" r:id="rId41"/>
    <p:sldId id="319" r:id="rId42"/>
    <p:sldId id="321" r:id="rId43"/>
    <p:sldId id="322" r:id="rId44"/>
    <p:sldId id="323" r:id="rId45"/>
    <p:sldId id="324" r:id="rId46"/>
    <p:sldId id="325" r:id="rId47"/>
    <p:sldId id="326" r:id="rId48"/>
    <p:sldId id="327" r:id="rId49"/>
    <p:sldId id="328" r:id="rId50"/>
    <p:sldId id="329" r:id="rId51"/>
    <p:sldId id="330" r:id="rId52"/>
    <p:sldId id="331" r:id="rId53"/>
    <p:sldId id="332" r:id="rId54"/>
    <p:sldId id="278" r:id="rId55"/>
  </p:sldIdLst>
  <p:sldSz cx="9144000" cy="5143500" type="screen16x9"/>
  <p:notesSz cx="6858000" cy="9144000"/>
  <p:embeddedFontLst>
    <p:embeddedFont>
      <p:font typeface="Raleway" charset="0"/>
      <p:regular r:id="rId57"/>
      <p:bold r:id="rId58"/>
      <p:italic r:id="rId59"/>
      <p:boldItalic r:id="rId60"/>
    </p:embeddedFont>
    <p:embeddedFont>
      <p:font typeface="Lato" charset="0"/>
      <p:regular r:id="rId61"/>
      <p:bold r:id="rId62"/>
      <p:italic r:id="rId63"/>
      <p:boldItalic r:id="rId64"/>
    </p:embeddedFont>
    <p:embeddedFont>
      <p:font typeface="Calibri"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75A10F70-C739-415A-8202-E3FE43D99991}">
  <a:tblStyle styleId="{75A10F70-C739-415A-8202-E3FE43D9999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74" autoAdjust="0"/>
    <p:restoredTop sz="94660"/>
  </p:normalViewPr>
  <p:slideViewPr>
    <p:cSldViewPr>
      <p:cViewPr>
        <p:scale>
          <a:sx n="100" d="100"/>
          <a:sy n="100" d="100"/>
        </p:scale>
        <p:origin x="-946" y="-370"/>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45225" y="2762725"/>
            <a:ext cx="67365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4400">
                <a:solidFill>
                  <a:schemeClr val="dk2"/>
                </a:solidFill>
              </a:defRPr>
            </a:lvl1pPr>
            <a:lvl2pPr lvl="1">
              <a:spcBef>
                <a:spcPts val="0"/>
              </a:spcBef>
              <a:spcAft>
                <a:spcPts val="0"/>
              </a:spcAft>
              <a:buClr>
                <a:schemeClr val="dk2"/>
              </a:buClr>
              <a:buSzPts val="4400"/>
              <a:buNone/>
              <a:defRPr sz="4400">
                <a:solidFill>
                  <a:schemeClr val="dk2"/>
                </a:solidFill>
              </a:defRPr>
            </a:lvl2pPr>
            <a:lvl3pPr lvl="2">
              <a:spcBef>
                <a:spcPts val="0"/>
              </a:spcBef>
              <a:spcAft>
                <a:spcPts val="0"/>
              </a:spcAft>
              <a:buClr>
                <a:schemeClr val="dk2"/>
              </a:buClr>
              <a:buSzPts val="4400"/>
              <a:buNone/>
              <a:defRPr sz="4400">
                <a:solidFill>
                  <a:schemeClr val="dk2"/>
                </a:solidFill>
              </a:defRPr>
            </a:lvl3pPr>
            <a:lvl4pPr lvl="3">
              <a:spcBef>
                <a:spcPts val="0"/>
              </a:spcBef>
              <a:spcAft>
                <a:spcPts val="0"/>
              </a:spcAft>
              <a:buClr>
                <a:schemeClr val="dk2"/>
              </a:buClr>
              <a:buSzPts val="4400"/>
              <a:buNone/>
              <a:defRPr sz="4400">
                <a:solidFill>
                  <a:schemeClr val="dk2"/>
                </a:solidFill>
              </a:defRPr>
            </a:lvl4pPr>
            <a:lvl5pPr lvl="4">
              <a:spcBef>
                <a:spcPts val="0"/>
              </a:spcBef>
              <a:spcAft>
                <a:spcPts val="0"/>
              </a:spcAft>
              <a:buClr>
                <a:schemeClr val="dk2"/>
              </a:buClr>
              <a:buSzPts val="4400"/>
              <a:buNone/>
              <a:defRPr sz="4400">
                <a:solidFill>
                  <a:schemeClr val="dk2"/>
                </a:solidFill>
              </a:defRPr>
            </a:lvl5pPr>
            <a:lvl6pPr lvl="5">
              <a:spcBef>
                <a:spcPts val="0"/>
              </a:spcBef>
              <a:spcAft>
                <a:spcPts val="0"/>
              </a:spcAft>
              <a:buClr>
                <a:schemeClr val="dk2"/>
              </a:buClr>
              <a:buSzPts val="4400"/>
              <a:buNone/>
              <a:defRPr sz="4400">
                <a:solidFill>
                  <a:schemeClr val="dk2"/>
                </a:solidFill>
              </a:defRPr>
            </a:lvl6pPr>
            <a:lvl7pPr lvl="6">
              <a:spcBef>
                <a:spcPts val="0"/>
              </a:spcBef>
              <a:spcAft>
                <a:spcPts val="0"/>
              </a:spcAft>
              <a:buClr>
                <a:schemeClr val="dk2"/>
              </a:buClr>
              <a:buSzPts val="4400"/>
              <a:buNone/>
              <a:defRPr sz="4400">
                <a:solidFill>
                  <a:schemeClr val="dk2"/>
                </a:solidFill>
              </a:defRPr>
            </a:lvl7pPr>
            <a:lvl8pPr lvl="7">
              <a:spcBef>
                <a:spcPts val="0"/>
              </a:spcBef>
              <a:spcAft>
                <a:spcPts val="0"/>
              </a:spcAft>
              <a:buClr>
                <a:schemeClr val="dk2"/>
              </a:buClr>
              <a:buSzPts val="4400"/>
              <a:buNone/>
              <a:defRPr sz="4400">
                <a:solidFill>
                  <a:schemeClr val="dk2"/>
                </a:solidFill>
              </a:defRPr>
            </a:lvl8pPr>
            <a:lvl9pPr lvl="8">
              <a:spcBef>
                <a:spcPts val="0"/>
              </a:spcBef>
              <a:spcAft>
                <a:spcPts val="0"/>
              </a:spcAft>
              <a:buClr>
                <a:schemeClr val="dk2"/>
              </a:buClr>
              <a:buSzPts val="4400"/>
              <a:buNone/>
              <a:defRPr sz="4400">
                <a:solidFill>
                  <a:schemeClr val="dk2"/>
                </a:solidFill>
              </a:defRPr>
            </a:lvl9pPr>
          </a:lstStyle>
          <a:p>
            <a:endParaRPr/>
          </a:p>
        </p:txBody>
      </p:sp>
      <p:sp>
        <p:nvSpPr>
          <p:cNvPr id="11" name="Google Shape;11;p2"/>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8" name="Google Shape;18;p3"/>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2400" b="1">
                <a:solidFill>
                  <a:schemeClr val="lt1"/>
                </a:solidFill>
              </a:defRPr>
            </a:lvl4pPr>
            <a:lvl5pPr lvl="4" algn="ctr" rtl="0">
              <a:spcBef>
                <a:spcPts val="0"/>
              </a:spcBef>
              <a:spcAft>
                <a:spcPts val="0"/>
              </a:spcAft>
              <a:buClr>
                <a:schemeClr val="lt1"/>
              </a:buClr>
              <a:buSzPts val="2400"/>
              <a:buNone/>
              <a:defRPr sz="2400" b="1">
                <a:solidFill>
                  <a:schemeClr val="lt1"/>
                </a:solidFill>
              </a:defRPr>
            </a:lvl5pPr>
            <a:lvl6pPr lvl="5" algn="ctr" rtl="0">
              <a:spcBef>
                <a:spcPts val="0"/>
              </a:spcBef>
              <a:spcAft>
                <a:spcPts val="0"/>
              </a:spcAft>
              <a:buClr>
                <a:schemeClr val="lt1"/>
              </a:buClr>
              <a:buSzPts val="2400"/>
              <a:buNone/>
              <a:defRPr sz="2400" b="1">
                <a:solidFill>
                  <a:schemeClr val="lt1"/>
                </a:solidFill>
              </a:defRPr>
            </a:lvl6pPr>
            <a:lvl7pPr lvl="6" algn="ctr" rtl="0">
              <a:spcBef>
                <a:spcPts val="0"/>
              </a:spcBef>
              <a:spcAft>
                <a:spcPts val="0"/>
              </a:spcAft>
              <a:buClr>
                <a:schemeClr val="lt1"/>
              </a:buClr>
              <a:buSzPts val="2400"/>
              <a:buNone/>
              <a:defRPr sz="2400" b="1">
                <a:solidFill>
                  <a:schemeClr val="lt1"/>
                </a:solidFill>
              </a:defRPr>
            </a:lvl7pPr>
            <a:lvl8pPr lvl="7" algn="ctr" rtl="0">
              <a:spcBef>
                <a:spcPts val="0"/>
              </a:spcBef>
              <a:spcAft>
                <a:spcPts val="0"/>
              </a:spcAft>
              <a:buClr>
                <a:schemeClr val="lt1"/>
              </a:buClr>
              <a:buSzPts val="2400"/>
              <a:buNone/>
              <a:defRPr sz="2400" b="1">
                <a:solidFill>
                  <a:schemeClr val="lt1"/>
                </a:solidFill>
              </a:defRPr>
            </a:lvl8pPr>
            <a:lvl9pPr lvl="8" algn="ctr" rtl="0">
              <a:spcBef>
                <a:spcPts val="0"/>
              </a:spcBef>
              <a:spcAft>
                <a:spcPts val="0"/>
              </a:spcAft>
              <a:buClr>
                <a:schemeClr val="lt1"/>
              </a:buClr>
              <a:buSzPts val="2400"/>
              <a:buNone/>
              <a:defRPr sz="2400" b="1">
                <a:solidFill>
                  <a:schemeClr val="lt1"/>
                </a:solidFill>
              </a:defRPr>
            </a:lvl9pPr>
          </a:lstStyle>
          <a:p>
            <a:endParaRPr/>
          </a:p>
        </p:txBody>
      </p:sp>
      <p:sp>
        <p:nvSpPr>
          <p:cNvPr id="19" name="Google Shape;19;p3"/>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5" name="Google Shape;45;p6"/>
          <p:cNvSpPr txBox="1">
            <a:spLocks noGrp="1"/>
          </p:cNvSpPr>
          <p:nvPr>
            <p:ph type="body" idx="1"/>
          </p:nvPr>
        </p:nvSpPr>
        <p:spPr>
          <a:xfrm>
            <a:off x="893625" y="1200150"/>
            <a:ext cx="31368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6" name="Google Shape;46;p6"/>
          <p:cNvSpPr txBox="1">
            <a:spLocks noGrp="1"/>
          </p:cNvSpPr>
          <p:nvPr>
            <p:ph type="body" idx="2"/>
          </p:nvPr>
        </p:nvSpPr>
        <p:spPr>
          <a:xfrm>
            <a:off x="4219456" y="1200150"/>
            <a:ext cx="31368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chemeClr val="accent1"/>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5066325"/>
            <a:ext cx="8937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5066325"/>
            <a:ext cx="64626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358388"/>
            <a:ext cx="6462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6969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6"/>
                </a:solidFill>
                <a:latin typeface="Lato"/>
                <a:ea typeface="Lato"/>
                <a:cs typeface="Lato"/>
                <a:sym typeface="Lato"/>
              </a:defRPr>
            </a:lvl1pPr>
            <a:lvl2pPr lvl="1" algn="r">
              <a:buNone/>
              <a:defRPr sz="1300">
                <a:solidFill>
                  <a:schemeClr val="accent6"/>
                </a:solidFill>
                <a:latin typeface="Lato"/>
                <a:ea typeface="Lato"/>
                <a:cs typeface="Lato"/>
                <a:sym typeface="Lato"/>
              </a:defRPr>
            </a:lvl2pPr>
            <a:lvl3pPr lvl="2" algn="r">
              <a:buNone/>
              <a:defRPr sz="1300">
                <a:solidFill>
                  <a:schemeClr val="accent6"/>
                </a:solidFill>
                <a:latin typeface="Lato"/>
                <a:ea typeface="Lato"/>
                <a:cs typeface="Lato"/>
                <a:sym typeface="Lato"/>
              </a:defRPr>
            </a:lvl3pPr>
            <a:lvl4pPr lvl="3" algn="r">
              <a:buNone/>
              <a:defRPr sz="1300">
                <a:solidFill>
                  <a:schemeClr val="accent6"/>
                </a:solidFill>
                <a:latin typeface="Lato"/>
                <a:ea typeface="Lato"/>
                <a:cs typeface="Lato"/>
                <a:sym typeface="Lato"/>
              </a:defRPr>
            </a:lvl4pPr>
            <a:lvl5pPr lvl="4" algn="r">
              <a:buNone/>
              <a:defRPr sz="1300">
                <a:solidFill>
                  <a:schemeClr val="accent6"/>
                </a:solidFill>
                <a:latin typeface="Lato"/>
                <a:ea typeface="Lato"/>
                <a:cs typeface="Lato"/>
                <a:sym typeface="Lato"/>
              </a:defRPr>
            </a:lvl5pPr>
            <a:lvl6pPr lvl="5" algn="r">
              <a:buNone/>
              <a:defRPr sz="1300">
                <a:solidFill>
                  <a:schemeClr val="accent6"/>
                </a:solidFill>
                <a:latin typeface="Lato"/>
                <a:ea typeface="Lato"/>
                <a:cs typeface="Lato"/>
                <a:sym typeface="Lato"/>
              </a:defRPr>
            </a:lvl6pPr>
            <a:lvl7pPr lvl="6" algn="r">
              <a:buNone/>
              <a:defRPr sz="1300">
                <a:solidFill>
                  <a:schemeClr val="accent6"/>
                </a:solidFill>
                <a:latin typeface="Lato"/>
                <a:ea typeface="Lato"/>
                <a:cs typeface="Lato"/>
                <a:sym typeface="Lato"/>
              </a:defRPr>
            </a:lvl7pPr>
            <a:lvl8pPr lvl="7" algn="r">
              <a:buNone/>
              <a:defRPr sz="1300">
                <a:solidFill>
                  <a:schemeClr val="accent6"/>
                </a:solidFill>
                <a:latin typeface="Lato"/>
                <a:ea typeface="Lato"/>
                <a:cs typeface="Lato"/>
                <a:sym typeface="Lato"/>
              </a:defRPr>
            </a:lvl8pPr>
            <a:lvl9pPr lvl="8" algn="r">
              <a:buNone/>
              <a:defRPr sz="1300">
                <a:solidFill>
                  <a:schemeClr val="accent6"/>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63" Type="http://schemas.openxmlformats.org/officeDocument/2006/relationships/tags" Target="../tags/tag63.xml"/><Relationship Id="rId68" Type="http://schemas.openxmlformats.org/officeDocument/2006/relationships/tags" Target="../tags/tag68.xml"/><Relationship Id="rId76" Type="http://schemas.openxmlformats.org/officeDocument/2006/relationships/tags" Target="../tags/tag76.xml"/><Relationship Id="rId84" Type="http://schemas.openxmlformats.org/officeDocument/2006/relationships/tags" Target="../tags/tag84.xml"/><Relationship Id="rId89" Type="http://schemas.openxmlformats.org/officeDocument/2006/relationships/tags" Target="../tags/tag89.xml"/><Relationship Id="rId97" Type="http://schemas.openxmlformats.org/officeDocument/2006/relationships/tags" Target="../tags/tag97.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tags" Target="../tags/tag66.xml"/><Relationship Id="rId74" Type="http://schemas.openxmlformats.org/officeDocument/2006/relationships/tags" Target="../tags/tag74.xml"/><Relationship Id="rId79" Type="http://schemas.openxmlformats.org/officeDocument/2006/relationships/tags" Target="../tags/tag79.xml"/><Relationship Id="rId87" Type="http://schemas.openxmlformats.org/officeDocument/2006/relationships/tags" Target="../tags/tag87.xml"/><Relationship Id="rId5" Type="http://schemas.openxmlformats.org/officeDocument/2006/relationships/tags" Target="../tags/tag5.xml"/><Relationship Id="rId61" Type="http://schemas.openxmlformats.org/officeDocument/2006/relationships/tags" Target="../tags/tag61.xml"/><Relationship Id="rId82" Type="http://schemas.openxmlformats.org/officeDocument/2006/relationships/tags" Target="../tags/tag82.xml"/><Relationship Id="rId90" Type="http://schemas.openxmlformats.org/officeDocument/2006/relationships/tags" Target="../tags/tag90.xml"/><Relationship Id="rId95" Type="http://schemas.openxmlformats.org/officeDocument/2006/relationships/tags" Target="../tags/tag95.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77" Type="http://schemas.openxmlformats.org/officeDocument/2006/relationships/tags" Target="../tags/tag77.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93" Type="http://schemas.openxmlformats.org/officeDocument/2006/relationships/tags" Target="../tags/tag93.xml"/><Relationship Id="rId98" Type="http://schemas.openxmlformats.org/officeDocument/2006/relationships/tags" Target="../tags/tag9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96" Type="http://schemas.openxmlformats.org/officeDocument/2006/relationships/tags" Target="../tags/tag96.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tags" Target="../tags/tag94.xml"/><Relationship Id="rId99" Type="http://schemas.openxmlformats.org/officeDocument/2006/relationships/slideLayout" Target="../slideLayouts/slideLayout4.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0" y="3028950"/>
            <a:ext cx="4191000" cy="99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smtClean="0"/>
              <a:t>Retail Net</a:t>
            </a:r>
            <a:endParaRPr sz="5400"/>
          </a:p>
        </p:txBody>
      </p:sp>
      <p:pic>
        <p:nvPicPr>
          <p:cNvPr id="1029" name="Picture 5"/>
          <p:cNvPicPr>
            <a:picLocks noChangeAspect="1" noChangeArrowheads="1"/>
          </p:cNvPicPr>
          <p:nvPr/>
        </p:nvPicPr>
        <p:blipFill>
          <a:blip r:embed="rId3"/>
          <a:srcRect/>
          <a:stretch>
            <a:fillRect/>
          </a:stretch>
        </p:blipFill>
        <p:spPr bwMode="auto">
          <a:xfrm>
            <a:off x="228600" y="895350"/>
            <a:ext cx="7162800" cy="1600200"/>
          </a:xfrm>
          <a:prstGeom prst="rect">
            <a:avLst/>
          </a:prstGeom>
          <a:noFill/>
          <a:ln w="9525">
            <a:noFill/>
            <a:miter lim="800000"/>
            <a:headEnd/>
            <a:tailEnd/>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10</a:t>
            </a:fld>
            <a:endParaRPr lang="en"/>
          </a:p>
        </p:txBody>
      </p:sp>
      <p:sp>
        <p:nvSpPr>
          <p:cNvPr id="3" name="TextBox 2"/>
          <p:cNvSpPr txBox="1"/>
          <p:nvPr/>
        </p:nvSpPr>
        <p:spPr>
          <a:xfrm>
            <a:off x="381000" y="361950"/>
            <a:ext cx="8458200" cy="523220"/>
          </a:xfrm>
          <a:prstGeom prst="rect">
            <a:avLst/>
          </a:prstGeom>
          <a:noFill/>
        </p:spPr>
        <p:txBody>
          <a:bodyPr wrap="square" rtlCol="0">
            <a:spAutoFit/>
          </a:bodyPr>
          <a:lstStyle/>
          <a:p>
            <a:pPr algn="ctr"/>
            <a:r>
              <a:rPr lang="en-US" sz="2800" b="1" dirty="0" smtClean="0">
                <a:solidFill>
                  <a:schemeClr val="bg2"/>
                </a:solidFill>
                <a:latin typeface="Raleway" charset="0"/>
              </a:rPr>
              <a:t>Technology</a:t>
            </a:r>
            <a:endParaRPr lang="en-US" sz="2800" b="1" dirty="0">
              <a:solidFill>
                <a:schemeClr val="bg2"/>
              </a:solidFill>
              <a:latin typeface="Raleway" charset="0"/>
            </a:endParaRPr>
          </a:p>
        </p:txBody>
      </p:sp>
      <p:sp>
        <p:nvSpPr>
          <p:cNvPr id="4" name="TextBox 3"/>
          <p:cNvSpPr txBox="1"/>
          <p:nvPr/>
        </p:nvSpPr>
        <p:spPr>
          <a:xfrm>
            <a:off x="609600" y="1504950"/>
            <a:ext cx="7772400" cy="3293209"/>
          </a:xfrm>
          <a:prstGeom prst="rect">
            <a:avLst/>
          </a:prstGeom>
          <a:noFill/>
        </p:spPr>
        <p:txBody>
          <a:bodyPr wrap="square" rtlCol="0">
            <a:spAutoFit/>
          </a:bodyPr>
          <a:lstStyle/>
          <a:p>
            <a:pPr marL="342900" indent="-342900"/>
            <a:r>
              <a:rPr lang="en-US" sz="1600" b="1" dirty="0" smtClean="0">
                <a:solidFill>
                  <a:schemeClr val="accent1">
                    <a:lumMod val="75000"/>
                  </a:schemeClr>
                </a:solidFill>
                <a:latin typeface="Calibri" pitchFamily="34" charset="0"/>
                <a:cs typeface="Calibri" pitchFamily="34" charset="0"/>
              </a:rPr>
              <a:t>Java</a:t>
            </a:r>
          </a:p>
          <a:p>
            <a:pPr marL="342900" indent="-342900"/>
            <a:endParaRPr lang="en-US" sz="1600" dirty="0" smtClean="0">
              <a:solidFill>
                <a:schemeClr val="accent1">
                  <a:lumMod val="75000"/>
                </a:schemeClr>
              </a:solidFill>
              <a:latin typeface="Calibri" pitchFamily="34" charset="0"/>
              <a:cs typeface="Calibri" pitchFamily="34" charset="0"/>
            </a:endParaRPr>
          </a:p>
          <a:p>
            <a:pPr>
              <a:buFont typeface="Arial" pitchFamily="34" charset="0"/>
              <a:buChar char="•"/>
            </a:pPr>
            <a:r>
              <a:rPr lang="en-US" sz="1600" dirty="0" smtClean="0">
                <a:solidFill>
                  <a:schemeClr val="accent1">
                    <a:lumMod val="75000"/>
                  </a:schemeClr>
                </a:solidFill>
                <a:latin typeface="Calibri" pitchFamily="34" charset="0"/>
                <a:cs typeface="Calibri" pitchFamily="34" charset="0"/>
              </a:rPr>
              <a:t> Java is a general purpose programming language with a number of features that make the language well suited for use on the World Wide Web. Small Java applications are called Java applets and can be downloaded from a Web server and run on your computer by a Java compatible Web browser.</a:t>
            </a:r>
          </a:p>
          <a:p>
            <a:endParaRPr lang="en-US" sz="1600" dirty="0" smtClean="0">
              <a:solidFill>
                <a:schemeClr val="accent1">
                  <a:lumMod val="75000"/>
                </a:schemeClr>
              </a:solidFill>
              <a:latin typeface="Calibri" pitchFamily="34" charset="0"/>
              <a:cs typeface="Calibri" pitchFamily="34" charset="0"/>
            </a:endParaRPr>
          </a:p>
          <a:p>
            <a:endParaRPr lang="en-US" sz="1600" dirty="0" smtClean="0">
              <a:solidFill>
                <a:schemeClr val="accent1">
                  <a:lumMod val="75000"/>
                </a:schemeClr>
              </a:solidFill>
              <a:latin typeface="Calibri" pitchFamily="34" charset="0"/>
              <a:cs typeface="Calibri" pitchFamily="34" charset="0"/>
            </a:endParaRPr>
          </a:p>
          <a:p>
            <a:pPr>
              <a:buFont typeface="Arial" pitchFamily="34" charset="0"/>
              <a:buChar char="•"/>
            </a:pPr>
            <a:r>
              <a:rPr lang="en-US" sz="1600" dirty="0" smtClean="0">
                <a:solidFill>
                  <a:schemeClr val="accent1">
                    <a:lumMod val="75000"/>
                  </a:schemeClr>
                </a:solidFill>
                <a:latin typeface="Calibri" pitchFamily="34" charset="0"/>
                <a:cs typeface="Calibri" pitchFamily="34" charset="0"/>
              </a:rPr>
              <a:t> Java source code files (files with a .java extension) are compiled into a format called byte code (files with a .class extension), which can then be executed by a Java interpreter. Compiled Java code can run on most computers because Java interpreters and runtime environments, known as Java Virtual Machines (JVMs).</a:t>
            </a:r>
          </a:p>
          <a:p>
            <a:endParaRPr lang="en-US" sz="1600" dirty="0">
              <a:solidFill>
                <a:schemeClr val="accent1">
                  <a:lumMod val="75000"/>
                </a:schemeClr>
              </a:solidFill>
              <a:latin typeface="Calibri" pitchFamily="34" charset="0"/>
              <a:cs typeface="Calibri"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a:t>
            </a:fld>
            <a:endParaRPr lang="en"/>
          </a:p>
        </p:txBody>
      </p:sp>
      <p:sp>
        <p:nvSpPr>
          <p:cNvPr id="3" name="TextBox 2"/>
          <p:cNvSpPr txBox="1"/>
          <p:nvPr/>
        </p:nvSpPr>
        <p:spPr>
          <a:xfrm>
            <a:off x="152400" y="361950"/>
            <a:ext cx="8839200" cy="800219"/>
          </a:xfrm>
          <a:prstGeom prst="rect">
            <a:avLst/>
          </a:prstGeom>
          <a:noFill/>
        </p:spPr>
        <p:txBody>
          <a:bodyPr wrap="square" rtlCol="0">
            <a:spAutoFit/>
          </a:bodyPr>
          <a:lstStyle/>
          <a:p>
            <a:pPr algn="ctr"/>
            <a:r>
              <a:rPr lang="en-US" sz="3200" b="1" dirty="0" smtClean="0">
                <a:solidFill>
                  <a:schemeClr val="bg2"/>
                </a:solidFill>
                <a:latin typeface="Raleway" charset="0"/>
              </a:rPr>
              <a:t>Literature Review</a:t>
            </a:r>
          </a:p>
          <a:p>
            <a:endParaRPr lang="en-US" dirty="0"/>
          </a:p>
        </p:txBody>
      </p:sp>
      <p:sp>
        <p:nvSpPr>
          <p:cNvPr id="4" name="TextBox 3"/>
          <p:cNvSpPr txBox="1"/>
          <p:nvPr/>
        </p:nvSpPr>
        <p:spPr>
          <a:xfrm>
            <a:off x="228600" y="1047751"/>
            <a:ext cx="8686800" cy="4647426"/>
          </a:xfrm>
          <a:prstGeom prst="rect">
            <a:avLst/>
          </a:prstGeom>
          <a:noFill/>
          <a:ln>
            <a:noFill/>
          </a:ln>
        </p:spPr>
        <p:txBody>
          <a:bodyPr wrap="square" rtlCol="0">
            <a:spAutoFit/>
          </a:bodyPr>
          <a:lstStyle/>
          <a:p>
            <a:pPr lvl="0"/>
            <a:r>
              <a:rPr lang="en-US" sz="1600" dirty="0" smtClean="0">
                <a:solidFill>
                  <a:schemeClr val="accent2">
                    <a:lumMod val="50000"/>
                  </a:schemeClr>
                </a:solidFill>
                <a:latin typeface="Calibri" pitchFamily="34" charset="0"/>
                <a:cs typeface="Calibri" pitchFamily="34" charset="0"/>
              </a:rPr>
              <a:t>1. Patent No- US20040034578A1</a:t>
            </a:r>
          </a:p>
          <a:p>
            <a:r>
              <a:rPr lang="en-US" sz="1600" dirty="0" smtClean="0">
                <a:solidFill>
                  <a:schemeClr val="accent2">
                    <a:lumMod val="50000"/>
                  </a:schemeClr>
                </a:solidFill>
                <a:latin typeface="Calibri" pitchFamily="34" charset="0"/>
                <a:cs typeface="Calibri" pitchFamily="34" charset="0"/>
              </a:rPr>
              <a:t> </a:t>
            </a:r>
          </a:p>
          <a:p>
            <a:r>
              <a:rPr lang="en-US" sz="1600" dirty="0" smtClean="0">
                <a:solidFill>
                  <a:schemeClr val="accent2">
                    <a:lumMod val="50000"/>
                  </a:schemeClr>
                </a:solidFill>
                <a:latin typeface="Calibri" pitchFamily="34" charset="0"/>
                <a:cs typeface="Calibri" pitchFamily="34" charset="0"/>
              </a:rPr>
              <a:t>Accordingly, a better system is disclosed for storing and maintaining a plurality of field orders and a corresponding plurality of invoices. This system allows a supplier and a buyer to easily view and obtain copies of one or more of the field orders and their corresponding invoices when proper security constraints are satisfied.</a:t>
            </a:r>
          </a:p>
          <a:p>
            <a:endParaRPr lang="en-US" sz="1600" dirty="0" smtClean="0">
              <a:solidFill>
                <a:schemeClr val="accent2">
                  <a:lumMod val="50000"/>
                </a:schemeClr>
              </a:solidFill>
              <a:latin typeface="Calibri" pitchFamily="34" charset="0"/>
              <a:cs typeface="Calibri" pitchFamily="34" charset="0"/>
            </a:endParaRPr>
          </a:p>
          <a:p>
            <a:endParaRPr lang="en-US" sz="1600" dirty="0" smtClean="0">
              <a:solidFill>
                <a:schemeClr val="accent2">
                  <a:lumMod val="50000"/>
                </a:schemeClr>
              </a:solidFill>
              <a:latin typeface="Calibri" pitchFamily="34" charset="0"/>
              <a:cs typeface="Calibri" pitchFamily="34" charset="0"/>
            </a:endParaRPr>
          </a:p>
          <a:p>
            <a:pPr lvl="0"/>
            <a:r>
              <a:rPr lang="en-US" sz="1600" dirty="0" smtClean="0">
                <a:solidFill>
                  <a:schemeClr val="accent2">
                    <a:lumMod val="50000"/>
                  </a:schemeClr>
                </a:solidFill>
                <a:latin typeface="Calibri" pitchFamily="34" charset="0"/>
                <a:cs typeface="Calibri" pitchFamily="34" charset="0"/>
              </a:rPr>
              <a:t>2. Patent No- US20060136309A1</a:t>
            </a:r>
          </a:p>
          <a:p>
            <a:r>
              <a:rPr lang="en-US" sz="1600" dirty="0" smtClean="0">
                <a:solidFill>
                  <a:schemeClr val="accent2">
                    <a:lumMod val="50000"/>
                  </a:schemeClr>
                </a:solidFill>
                <a:latin typeface="Calibri" pitchFamily="34" charset="0"/>
                <a:cs typeface="Calibri" pitchFamily="34" charset="0"/>
              </a:rPr>
              <a:t> </a:t>
            </a:r>
          </a:p>
          <a:p>
            <a:r>
              <a:rPr lang="en-US" sz="1600" dirty="0" smtClean="0">
                <a:solidFill>
                  <a:schemeClr val="accent2">
                    <a:lumMod val="50000"/>
                  </a:schemeClr>
                </a:solidFill>
                <a:latin typeface="Calibri" pitchFamily="34" charset="0"/>
                <a:cs typeface="Calibri" pitchFamily="34" charset="0"/>
              </a:rPr>
              <a:t>A comprehensive system effectuates global electronic commerce on the Internet across frontiers of nations, cultures, and languages. Referral Websites serving various locales offer Buyers the opportunity to view products for purchase. A Buyer selects categories of products for viewing by using drop-down menus that organize products into a clear taxonomy that can be expressed across all languages.</a:t>
            </a:r>
          </a:p>
          <a:p>
            <a:endParaRPr lang="en-US" dirty="0" smtClean="0"/>
          </a:p>
          <a:p>
            <a:endParaRPr lang="en-US" dirty="0" smtClean="0"/>
          </a:p>
          <a:p>
            <a:endParaRPr lang="en-US" dirty="0" smtClean="0"/>
          </a:p>
          <a:p>
            <a:r>
              <a:rPr lang="en-US" dirty="0" smtClean="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a:t>
            </a:fld>
            <a:endParaRPr lang="en"/>
          </a:p>
        </p:txBody>
      </p:sp>
      <p:sp>
        <p:nvSpPr>
          <p:cNvPr id="3" name="TextBox 2"/>
          <p:cNvSpPr txBox="1"/>
          <p:nvPr/>
        </p:nvSpPr>
        <p:spPr>
          <a:xfrm>
            <a:off x="304800" y="590550"/>
            <a:ext cx="8534400" cy="2985433"/>
          </a:xfrm>
          <a:prstGeom prst="rect">
            <a:avLst/>
          </a:prstGeom>
          <a:noFill/>
        </p:spPr>
        <p:txBody>
          <a:bodyPr wrap="square" rtlCol="0">
            <a:spAutoFit/>
          </a:bodyPr>
          <a:lstStyle/>
          <a:p>
            <a:pPr lvl="0"/>
            <a:r>
              <a:rPr lang="en-US" sz="1600" dirty="0" smtClean="0">
                <a:solidFill>
                  <a:schemeClr val="accent2">
                    <a:lumMod val="50000"/>
                  </a:schemeClr>
                </a:solidFill>
                <a:latin typeface="Calibri" pitchFamily="34" charset="0"/>
                <a:cs typeface="Calibri" pitchFamily="34" charset="0"/>
              </a:rPr>
              <a:t>3.Patent No- US20030130899A1</a:t>
            </a:r>
          </a:p>
          <a:p>
            <a:r>
              <a:rPr lang="en-US" sz="1600" dirty="0" smtClean="0">
                <a:solidFill>
                  <a:schemeClr val="accent2">
                    <a:lumMod val="50000"/>
                  </a:schemeClr>
                </a:solidFill>
                <a:latin typeface="Calibri" pitchFamily="34" charset="0"/>
                <a:cs typeface="Calibri" pitchFamily="34" charset="0"/>
              </a:rPr>
              <a:t> </a:t>
            </a:r>
          </a:p>
          <a:p>
            <a:r>
              <a:rPr lang="en-US" sz="1600" dirty="0" smtClean="0">
                <a:solidFill>
                  <a:schemeClr val="accent2">
                    <a:lumMod val="50000"/>
                  </a:schemeClr>
                </a:solidFill>
                <a:latin typeface="Calibri" pitchFamily="34" charset="0"/>
                <a:cs typeface="Calibri" pitchFamily="34" charset="0"/>
              </a:rPr>
              <a:t>A  system and method for historical database training of non-linear models for use in electronic commerce. The non-linear model is trained with training sets from a stream of electronic commerce data.</a:t>
            </a:r>
          </a:p>
          <a:p>
            <a:endParaRPr lang="en-US" sz="1600" dirty="0" smtClean="0">
              <a:solidFill>
                <a:schemeClr val="accent2">
                  <a:lumMod val="50000"/>
                </a:schemeClr>
              </a:solidFill>
              <a:latin typeface="Calibri" pitchFamily="34" charset="0"/>
              <a:cs typeface="Calibri" pitchFamily="34" charset="0"/>
            </a:endParaRPr>
          </a:p>
          <a:p>
            <a:pPr lvl="0"/>
            <a:r>
              <a:rPr lang="en-US" sz="1600" dirty="0" smtClean="0">
                <a:solidFill>
                  <a:schemeClr val="accent2">
                    <a:lumMod val="50000"/>
                  </a:schemeClr>
                </a:solidFill>
                <a:latin typeface="Calibri" pitchFamily="34" charset="0"/>
                <a:cs typeface="Calibri" pitchFamily="34" charset="0"/>
              </a:rPr>
              <a:t>4. Patent No- US20100030662A1</a:t>
            </a:r>
          </a:p>
          <a:p>
            <a:r>
              <a:rPr lang="en-US" sz="1600" dirty="0" smtClean="0">
                <a:solidFill>
                  <a:schemeClr val="accent2">
                    <a:lumMod val="50000"/>
                  </a:schemeClr>
                </a:solidFill>
                <a:latin typeface="Calibri" pitchFamily="34" charset="0"/>
                <a:cs typeface="Calibri" pitchFamily="34" charset="0"/>
              </a:rPr>
              <a:t> </a:t>
            </a:r>
          </a:p>
          <a:p>
            <a:r>
              <a:rPr lang="en-US" sz="1600" dirty="0" smtClean="0">
                <a:solidFill>
                  <a:schemeClr val="accent2">
                    <a:lumMod val="50000"/>
                  </a:schemeClr>
                </a:solidFill>
                <a:latin typeface="Calibri" pitchFamily="34" charset="0"/>
                <a:cs typeface="Calibri" pitchFamily="34" charset="0"/>
              </a:rPr>
              <a:t>A system enables a customer to order goods via the Internet using a browsing device. The system includes at least one web server.</a:t>
            </a:r>
          </a:p>
          <a:p>
            <a:endParaRPr lang="en-US" dirty="0" smtClean="0"/>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13</a:t>
            </a:fld>
            <a:endParaRPr lang="en"/>
          </a:p>
        </p:txBody>
      </p:sp>
      <p:sp>
        <p:nvSpPr>
          <p:cNvPr id="3" name="TextBox 2"/>
          <p:cNvSpPr txBox="1"/>
          <p:nvPr/>
        </p:nvSpPr>
        <p:spPr>
          <a:xfrm>
            <a:off x="152400" y="285750"/>
            <a:ext cx="8839200" cy="800219"/>
          </a:xfrm>
          <a:prstGeom prst="rect">
            <a:avLst/>
          </a:prstGeom>
          <a:noFill/>
        </p:spPr>
        <p:txBody>
          <a:bodyPr wrap="square" rtlCol="0">
            <a:spAutoFit/>
          </a:bodyPr>
          <a:lstStyle/>
          <a:p>
            <a:pPr algn="ctr"/>
            <a:r>
              <a:rPr lang="en-US" sz="3200" b="1" dirty="0" smtClean="0">
                <a:solidFill>
                  <a:schemeClr val="accent1"/>
                </a:solidFill>
                <a:latin typeface="Calibri" pitchFamily="34" charset="0"/>
                <a:cs typeface="Calibri" pitchFamily="34" charset="0"/>
              </a:rPr>
              <a:t>System Requirement</a:t>
            </a:r>
            <a:endParaRPr lang="en-US" sz="3200" dirty="0" smtClean="0">
              <a:solidFill>
                <a:schemeClr val="accent1"/>
              </a:solidFill>
              <a:latin typeface="Calibri" pitchFamily="34" charset="0"/>
              <a:cs typeface="Calibri" pitchFamily="34" charset="0"/>
            </a:endParaRPr>
          </a:p>
          <a:p>
            <a:endParaRPr lang="en-US" dirty="0"/>
          </a:p>
        </p:txBody>
      </p:sp>
      <p:sp>
        <p:nvSpPr>
          <p:cNvPr id="4" name="TextBox 3"/>
          <p:cNvSpPr txBox="1"/>
          <p:nvPr/>
        </p:nvSpPr>
        <p:spPr>
          <a:xfrm>
            <a:off x="762000" y="1352550"/>
            <a:ext cx="7696200" cy="3016210"/>
          </a:xfrm>
          <a:prstGeom prst="rect">
            <a:avLst/>
          </a:prstGeom>
          <a:noFill/>
        </p:spPr>
        <p:txBody>
          <a:bodyPr wrap="square" rtlCol="0">
            <a:spAutoFit/>
          </a:bodyPr>
          <a:lstStyle/>
          <a:p>
            <a:r>
              <a:rPr lang="en-US" sz="1600" b="1" dirty="0" smtClean="0">
                <a:solidFill>
                  <a:schemeClr val="accent2">
                    <a:lumMod val="50000"/>
                  </a:schemeClr>
                </a:solidFill>
                <a:latin typeface="Calibri" pitchFamily="34" charset="0"/>
                <a:cs typeface="Calibri" pitchFamily="34" charset="0"/>
              </a:rPr>
              <a:t>Hardware Requirements</a:t>
            </a:r>
            <a:endParaRPr lang="en-US" sz="1600" dirty="0" smtClean="0">
              <a:solidFill>
                <a:schemeClr val="accent2">
                  <a:lumMod val="50000"/>
                </a:schemeClr>
              </a:solidFill>
              <a:latin typeface="Calibri" pitchFamily="34" charset="0"/>
              <a:cs typeface="Calibri" pitchFamily="34" charset="0"/>
            </a:endParaRPr>
          </a:p>
          <a:p>
            <a:r>
              <a:rPr lang="en-US" sz="1600" b="1" dirty="0" smtClean="0">
                <a:solidFill>
                  <a:schemeClr val="accent2">
                    <a:lumMod val="50000"/>
                  </a:schemeClr>
                </a:solidFill>
                <a:latin typeface="Calibri" pitchFamily="34" charset="0"/>
                <a:cs typeface="Calibri" pitchFamily="34" charset="0"/>
              </a:rPr>
              <a:t> </a:t>
            </a:r>
            <a:endParaRPr lang="en-US" sz="1600" dirty="0" smtClean="0">
              <a:solidFill>
                <a:schemeClr val="accent2">
                  <a:lumMod val="50000"/>
                </a:schemeClr>
              </a:solidFill>
              <a:latin typeface="Calibri" pitchFamily="34" charset="0"/>
              <a:cs typeface="Calibri" pitchFamily="34" charset="0"/>
            </a:endParaRPr>
          </a:p>
          <a:p>
            <a:pPr lvl="0"/>
            <a:r>
              <a:rPr lang="en-US" sz="1600" dirty="0" smtClean="0">
                <a:solidFill>
                  <a:schemeClr val="accent2">
                    <a:lumMod val="50000"/>
                  </a:schemeClr>
                </a:solidFill>
                <a:latin typeface="Calibri" pitchFamily="34" charset="0"/>
                <a:cs typeface="Calibri" pitchFamily="34" charset="0"/>
              </a:rPr>
              <a:t>Ram: Minimum (2GB)</a:t>
            </a:r>
          </a:p>
          <a:p>
            <a:pPr lvl="0"/>
            <a:r>
              <a:rPr lang="en-US" sz="1600" dirty="0" smtClean="0">
                <a:solidFill>
                  <a:schemeClr val="accent2">
                    <a:lumMod val="50000"/>
                  </a:schemeClr>
                </a:solidFill>
                <a:latin typeface="Calibri" pitchFamily="34" charset="0"/>
                <a:cs typeface="Calibri" pitchFamily="34" charset="0"/>
              </a:rPr>
              <a:t>Processor with 2GHz frequency or above</a:t>
            </a:r>
          </a:p>
          <a:p>
            <a:pPr lvl="0"/>
            <a:r>
              <a:rPr lang="en-US" sz="1600" dirty="0" smtClean="0">
                <a:solidFill>
                  <a:schemeClr val="accent2">
                    <a:lumMod val="50000"/>
                  </a:schemeClr>
                </a:solidFill>
                <a:latin typeface="Calibri" pitchFamily="34" charset="0"/>
                <a:cs typeface="Calibri" pitchFamily="34" charset="0"/>
              </a:rPr>
              <a:t>Monitor Resolution 1024 X 768 or higher</a:t>
            </a:r>
          </a:p>
          <a:p>
            <a:pPr lvl="0"/>
            <a:r>
              <a:rPr lang="en-US" sz="1600" dirty="0" smtClean="0">
                <a:solidFill>
                  <a:schemeClr val="accent2">
                    <a:lumMod val="50000"/>
                  </a:schemeClr>
                </a:solidFill>
                <a:latin typeface="Calibri" pitchFamily="34" charset="0"/>
                <a:cs typeface="Calibri" pitchFamily="34" charset="0"/>
              </a:rPr>
              <a:t>Storage of 20GB or more.</a:t>
            </a:r>
          </a:p>
          <a:p>
            <a:r>
              <a:rPr lang="en-US" sz="1600" b="1" dirty="0" smtClean="0">
                <a:solidFill>
                  <a:schemeClr val="accent2">
                    <a:lumMod val="50000"/>
                  </a:schemeClr>
                </a:solidFill>
                <a:latin typeface="Calibri" pitchFamily="34" charset="0"/>
                <a:cs typeface="Calibri" pitchFamily="34" charset="0"/>
              </a:rPr>
              <a:t> </a:t>
            </a:r>
            <a:endParaRPr lang="en-US" sz="1600" dirty="0" smtClean="0">
              <a:solidFill>
                <a:schemeClr val="accent2">
                  <a:lumMod val="50000"/>
                </a:schemeClr>
              </a:solidFill>
              <a:latin typeface="Calibri" pitchFamily="34" charset="0"/>
              <a:cs typeface="Calibri" pitchFamily="34" charset="0"/>
            </a:endParaRPr>
          </a:p>
          <a:p>
            <a:r>
              <a:rPr lang="en-US" sz="1600" b="1" dirty="0" smtClean="0">
                <a:solidFill>
                  <a:schemeClr val="accent2">
                    <a:lumMod val="50000"/>
                  </a:schemeClr>
                </a:solidFill>
                <a:latin typeface="Calibri" pitchFamily="34" charset="0"/>
                <a:cs typeface="Calibri" pitchFamily="34" charset="0"/>
              </a:rPr>
              <a:t>Software Requirements </a:t>
            </a:r>
            <a:endParaRPr lang="en-US" sz="1600" dirty="0" smtClean="0">
              <a:solidFill>
                <a:schemeClr val="accent2">
                  <a:lumMod val="50000"/>
                </a:schemeClr>
              </a:solidFill>
              <a:latin typeface="Calibri" pitchFamily="34" charset="0"/>
              <a:cs typeface="Calibri" pitchFamily="34" charset="0"/>
            </a:endParaRPr>
          </a:p>
          <a:p>
            <a:pPr lvl="0"/>
            <a:r>
              <a:rPr lang="en-US" sz="1600" dirty="0" smtClean="0">
                <a:solidFill>
                  <a:schemeClr val="accent2">
                    <a:lumMod val="50000"/>
                  </a:schemeClr>
                </a:solidFill>
                <a:latin typeface="Calibri" pitchFamily="34" charset="0"/>
                <a:cs typeface="Calibri" pitchFamily="34" charset="0"/>
              </a:rPr>
              <a:t>Web Browser</a:t>
            </a:r>
          </a:p>
          <a:p>
            <a:pPr lvl="0"/>
            <a:r>
              <a:rPr lang="en-US" sz="1600" dirty="0" smtClean="0">
                <a:solidFill>
                  <a:schemeClr val="accent2">
                    <a:lumMod val="50000"/>
                  </a:schemeClr>
                </a:solidFill>
                <a:latin typeface="Calibri" pitchFamily="34" charset="0"/>
                <a:cs typeface="Calibri" pitchFamily="34" charset="0"/>
              </a:rPr>
              <a:t>Os: Any Operating System because of java</a:t>
            </a:r>
          </a:p>
          <a:p>
            <a:pPr lvl="0"/>
            <a:r>
              <a:rPr lang="en-US" sz="1600" dirty="0" smtClean="0">
                <a:solidFill>
                  <a:schemeClr val="accent2">
                    <a:lumMod val="50000"/>
                  </a:schemeClr>
                </a:solidFill>
                <a:latin typeface="Calibri" pitchFamily="34" charset="0"/>
                <a:cs typeface="Calibri" pitchFamily="34" charset="0"/>
              </a:rPr>
              <a:t>Internet Connection</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14</a:t>
            </a:fld>
            <a:endParaRPr lang="en"/>
          </a:p>
        </p:txBody>
      </p:sp>
      <p:sp>
        <p:nvSpPr>
          <p:cNvPr id="3" name="TextBox 2"/>
          <p:cNvSpPr txBox="1"/>
          <p:nvPr/>
        </p:nvSpPr>
        <p:spPr>
          <a:xfrm>
            <a:off x="152400" y="209550"/>
            <a:ext cx="8839200" cy="738664"/>
          </a:xfrm>
          <a:prstGeom prst="rect">
            <a:avLst/>
          </a:prstGeom>
          <a:noFill/>
        </p:spPr>
        <p:txBody>
          <a:bodyPr wrap="square" rtlCol="0">
            <a:spAutoFit/>
          </a:bodyPr>
          <a:lstStyle/>
          <a:p>
            <a:pPr algn="ctr"/>
            <a:r>
              <a:rPr lang="en-US" sz="2800" b="1" dirty="0" smtClean="0">
                <a:solidFill>
                  <a:schemeClr val="accent1"/>
                </a:solidFill>
                <a:latin typeface="Calibri" pitchFamily="34" charset="0"/>
                <a:cs typeface="Calibri" pitchFamily="34" charset="0"/>
              </a:rPr>
              <a:t>Modules and Functionality</a:t>
            </a:r>
          </a:p>
          <a:p>
            <a:endParaRPr lang="en-US" dirty="0"/>
          </a:p>
        </p:txBody>
      </p:sp>
      <p:sp>
        <p:nvSpPr>
          <p:cNvPr id="4" name="TextBox 3"/>
          <p:cNvSpPr txBox="1"/>
          <p:nvPr/>
        </p:nvSpPr>
        <p:spPr>
          <a:xfrm>
            <a:off x="457200" y="1123950"/>
            <a:ext cx="8229600" cy="2554545"/>
          </a:xfrm>
          <a:prstGeom prst="rect">
            <a:avLst/>
          </a:prstGeom>
          <a:noFill/>
        </p:spPr>
        <p:txBody>
          <a:bodyPr wrap="square" rtlCol="0">
            <a:spAutoFit/>
          </a:bodyPr>
          <a:lstStyle/>
          <a:p>
            <a:pPr lvl="0">
              <a:buFont typeface="Arial" pitchFamily="34" charset="0"/>
              <a:buChar char="•"/>
            </a:pPr>
            <a:r>
              <a:rPr lang="en-US" sz="1600" dirty="0" smtClean="0">
                <a:solidFill>
                  <a:schemeClr val="accent2">
                    <a:lumMod val="50000"/>
                  </a:schemeClr>
                </a:solidFill>
                <a:latin typeface="Calibri" pitchFamily="34" charset="0"/>
                <a:cs typeface="Calibri" pitchFamily="34" charset="0"/>
              </a:rPr>
              <a:t>Registration: In this module user have to register himself with our web-app.</a:t>
            </a:r>
          </a:p>
          <a:p>
            <a:pPr lvl="0"/>
            <a:endParaRPr lang="en-US" sz="1600" dirty="0" smtClean="0">
              <a:solidFill>
                <a:schemeClr val="accent2">
                  <a:lumMod val="50000"/>
                </a:schemeClr>
              </a:solidFill>
              <a:latin typeface="Calibri" pitchFamily="34" charset="0"/>
              <a:cs typeface="Calibri" pitchFamily="34" charset="0"/>
            </a:endParaRPr>
          </a:p>
          <a:p>
            <a:pPr lvl="0">
              <a:buFont typeface="Arial" pitchFamily="34" charset="0"/>
              <a:buChar char="•"/>
            </a:pPr>
            <a:r>
              <a:rPr lang="en-US" sz="1600" dirty="0" smtClean="0">
                <a:solidFill>
                  <a:schemeClr val="accent2">
                    <a:lumMod val="50000"/>
                  </a:schemeClr>
                </a:solidFill>
                <a:latin typeface="Calibri" pitchFamily="34" charset="0"/>
                <a:cs typeface="Calibri" pitchFamily="34" charset="0"/>
              </a:rPr>
              <a:t>Login: once users have registered itself they will have their Username and password for login the web-app.</a:t>
            </a:r>
          </a:p>
          <a:p>
            <a:pPr lvl="0"/>
            <a:endParaRPr lang="en-US" sz="1600" dirty="0" smtClean="0">
              <a:solidFill>
                <a:schemeClr val="accent2">
                  <a:lumMod val="50000"/>
                </a:schemeClr>
              </a:solidFill>
              <a:latin typeface="Calibri" pitchFamily="34" charset="0"/>
              <a:cs typeface="Calibri" pitchFamily="34" charset="0"/>
            </a:endParaRPr>
          </a:p>
          <a:p>
            <a:pPr lvl="0">
              <a:buFont typeface="Arial" pitchFamily="34" charset="0"/>
              <a:buChar char="•"/>
            </a:pPr>
            <a:r>
              <a:rPr lang="en-US" sz="1600" dirty="0" smtClean="0">
                <a:solidFill>
                  <a:schemeClr val="accent2">
                    <a:lumMod val="50000"/>
                  </a:schemeClr>
                </a:solidFill>
                <a:latin typeface="Calibri" pitchFamily="34" charset="0"/>
                <a:cs typeface="Calibri" pitchFamily="34" charset="0"/>
              </a:rPr>
              <a:t>Invoice generation: Invoice is generated once deal is done.</a:t>
            </a:r>
          </a:p>
          <a:p>
            <a:pPr lvl="0"/>
            <a:endParaRPr lang="en-US" sz="1600" dirty="0" smtClean="0">
              <a:solidFill>
                <a:schemeClr val="accent2">
                  <a:lumMod val="50000"/>
                </a:schemeClr>
              </a:solidFill>
              <a:latin typeface="Calibri" pitchFamily="34" charset="0"/>
              <a:cs typeface="Calibri" pitchFamily="34" charset="0"/>
            </a:endParaRPr>
          </a:p>
          <a:p>
            <a:pPr lvl="0">
              <a:buFont typeface="Arial" pitchFamily="34" charset="0"/>
              <a:buChar char="•"/>
            </a:pPr>
            <a:r>
              <a:rPr lang="en-US" sz="1600" dirty="0" smtClean="0">
                <a:solidFill>
                  <a:schemeClr val="accent2">
                    <a:lumMod val="50000"/>
                  </a:schemeClr>
                </a:solidFill>
                <a:latin typeface="Calibri" pitchFamily="34" charset="0"/>
                <a:cs typeface="Calibri" pitchFamily="34" charset="0"/>
              </a:rPr>
              <a:t>Add/remove Product: Entity’s  can add or remove product according to their needs.</a:t>
            </a:r>
          </a:p>
          <a:p>
            <a:pPr lvl="0"/>
            <a:endParaRPr lang="en-US" sz="1600" dirty="0" smtClean="0">
              <a:solidFill>
                <a:schemeClr val="accent2">
                  <a:lumMod val="50000"/>
                </a:schemeClr>
              </a:solidFill>
              <a:latin typeface="Calibri" pitchFamily="34" charset="0"/>
              <a:cs typeface="Calibri" pitchFamily="34" charset="0"/>
            </a:endParaRPr>
          </a:p>
          <a:p>
            <a:pPr lvl="0">
              <a:buFont typeface="Arial" pitchFamily="34" charset="0"/>
              <a:buChar char="•"/>
            </a:pPr>
            <a:r>
              <a:rPr lang="en-US" sz="1600" dirty="0" smtClean="0">
                <a:solidFill>
                  <a:schemeClr val="accent2">
                    <a:lumMod val="50000"/>
                  </a:schemeClr>
                </a:solidFill>
                <a:latin typeface="Calibri" pitchFamily="34" charset="0"/>
                <a:cs typeface="Calibri" pitchFamily="34" charset="0"/>
              </a:rPr>
              <a:t>Search: Entity can search for relevant product and can get that product at profitable price.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15</a:t>
            </a:fld>
            <a:endParaRPr lang="en"/>
          </a:p>
        </p:txBody>
      </p:sp>
      <p:sp>
        <p:nvSpPr>
          <p:cNvPr id="3" name="Rectangle 2"/>
          <p:cNvSpPr/>
          <p:nvPr/>
        </p:nvSpPr>
        <p:spPr>
          <a:xfrm>
            <a:off x="533400" y="1232922"/>
            <a:ext cx="7543800" cy="2554545"/>
          </a:xfrm>
          <a:prstGeom prst="rect">
            <a:avLst/>
          </a:prstGeom>
        </p:spPr>
        <p:txBody>
          <a:bodyPr wrap="square">
            <a:spAutoFit/>
          </a:bodyPr>
          <a:lstStyle/>
          <a:p>
            <a:pPr lvl="0"/>
            <a:endParaRPr lang="en-US" sz="1600" dirty="0" smtClean="0">
              <a:solidFill>
                <a:schemeClr val="accent2">
                  <a:lumMod val="50000"/>
                </a:schemeClr>
              </a:solidFill>
              <a:latin typeface="Calibri" pitchFamily="34" charset="0"/>
              <a:cs typeface="Calibri" pitchFamily="34" charset="0"/>
            </a:endParaRPr>
          </a:p>
          <a:p>
            <a:pPr lvl="0">
              <a:buFont typeface="Arial" pitchFamily="34" charset="0"/>
              <a:buChar char="•"/>
            </a:pPr>
            <a:r>
              <a:rPr lang="en-US" sz="1600" dirty="0" smtClean="0">
                <a:solidFill>
                  <a:schemeClr val="accent2">
                    <a:lumMod val="50000"/>
                  </a:schemeClr>
                </a:solidFill>
                <a:latin typeface="Calibri" pitchFamily="34" charset="0"/>
                <a:cs typeface="Calibri" pitchFamily="34" charset="0"/>
              </a:rPr>
              <a:t>Product Details: Here entity can see the detail of each and every product.</a:t>
            </a:r>
          </a:p>
          <a:p>
            <a:pPr lvl="0"/>
            <a:endParaRPr lang="en-US" sz="1600" dirty="0" smtClean="0">
              <a:solidFill>
                <a:schemeClr val="accent2">
                  <a:lumMod val="50000"/>
                </a:schemeClr>
              </a:solidFill>
              <a:latin typeface="Calibri" pitchFamily="34" charset="0"/>
              <a:cs typeface="Calibri" pitchFamily="34" charset="0"/>
            </a:endParaRPr>
          </a:p>
          <a:p>
            <a:pPr lvl="0">
              <a:buFont typeface="Arial" pitchFamily="34" charset="0"/>
              <a:buChar char="•"/>
            </a:pPr>
            <a:r>
              <a:rPr lang="en-US" sz="1600" dirty="0" smtClean="0">
                <a:solidFill>
                  <a:schemeClr val="accent2">
                    <a:lumMod val="50000"/>
                  </a:schemeClr>
                </a:solidFill>
                <a:latin typeface="Calibri" pitchFamily="34" charset="0"/>
                <a:cs typeface="Calibri" pitchFamily="34" charset="0"/>
              </a:rPr>
              <a:t>Terms and condition: Policy regarding the web-application</a:t>
            </a:r>
          </a:p>
          <a:p>
            <a:pPr lvl="0"/>
            <a:endParaRPr lang="en-US" sz="1600" dirty="0" smtClean="0">
              <a:solidFill>
                <a:schemeClr val="accent2">
                  <a:lumMod val="50000"/>
                </a:schemeClr>
              </a:solidFill>
              <a:latin typeface="Calibri" pitchFamily="34" charset="0"/>
              <a:cs typeface="Calibri" pitchFamily="34" charset="0"/>
            </a:endParaRPr>
          </a:p>
          <a:p>
            <a:pPr lvl="0">
              <a:buFont typeface="Arial" pitchFamily="34" charset="0"/>
              <a:buChar char="•"/>
            </a:pPr>
            <a:r>
              <a:rPr lang="en-US" sz="1600" dirty="0" smtClean="0">
                <a:solidFill>
                  <a:schemeClr val="accent2">
                    <a:lumMod val="50000"/>
                  </a:schemeClr>
                </a:solidFill>
                <a:latin typeface="Calibri" pitchFamily="34" charset="0"/>
                <a:cs typeface="Calibri" pitchFamily="34" charset="0"/>
              </a:rPr>
              <a:t>Order Cart: Keeps the detail of the products which user have bought or is willing to buy them.</a:t>
            </a:r>
          </a:p>
          <a:p>
            <a:pPr lvl="0"/>
            <a:endParaRPr lang="en-US" sz="1600" dirty="0" smtClean="0">
              <a:solidFill>
                <a:schemeClr val="accent2">
                  <a:lumMod val="50000"/>
                </a:schemeClr>
              </a:solidFill>
              <a:latin typeface="Calibri" pitchFamily="34" charset="0"/>
              <a:cs typeface="Calibri" pitchFamily="34" charset="0"/>
            </a:endParaRPr>
          </a:p>
          <a:p>
            <a:r>
              <a:rPr lang="en-US" sz="1600" dirty="0" smtClean="0">
                <a:solidFill>
                  <a:schemeClr val="accent2">
                    <a:lumMod val="50000"/>
                  </a:schemeClr>
                </a:solidFill>
                <a:latin typeface="Calibri" pitchFamily="34" charset="0"/>
                <a:cs typeface="Calibri" pitchFamily="34" charset="0"/>
              </a:rPr>
              <a:t>Above mentioned modules are available for each and every entity like Manufactures, Whole-sellers, Distributors and Retailers.</a:t>
            </a:r>
            <a:endParaRPr lang="en-US" sz="1600" dirty="0">
              <a:solidFill>
                <a:schemeClr val="accent2">
                  <a:lumMod val="50000"/>
                </a:schemeClr>
              </a:solidFill>
              <a:latin typeface="Calibri" pitchFamily="34" charset="0"/>
              <a:cs typeface="Calibri" pitchFamily="34" charset="0"/>
            </a:endParaRPr>
          </a:p>
        </p:txBody>
      </p:sp>
      <p:sp>
        <p:nvSpPr>
          <p:cNvPr id="4" name="TextBox 3"/>
          <p:cNvSpPr txBox="1"/>
          <p:nvPr/>
        </p:nvSpPr>
        <p:spPr>
          <a:xfrm>
            <a:off x="152400" y="285750"/>
            <a:ext cx="8839200" cy="738664"/>
          </a:xfrm>
          <a:prstGeom prst="rect">
            <a:avLst/>
          </a:prstGeom>
          <a:noFill/>
        </p:spPr>
        <p:txBody>
          <a:bodyPr wrap="square" rtlCol="0">
            <a:spAutoFit/>
          </a:bodyPr>
          <a:lstStyle/>
          <a:p>
            <a:pPr algn="ctr"/>
            <a:r>
              <a:rPr lang="en-US" sz="2800" b="1" dirty="0" smtClean="0">
                <a:solidFill>
                  <a:schemeClr val="accent1"/>
                </a:solidFill>
                <a:latin typeface="Calibri" pitchFamily="34" charset="0"/>
                <a:cs typeface="Calibri" pitchFamily="34" charset="0"/>
              </a:rPr>
              <a:t>Modules and Functionality</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16</a:t>
            </a:fld>
            <a:endParaRPr lang="en"/>
          </a:p>
        </p:txBody>
      </p:sp>
      <p:sp>
        <p:nvSpPr>
          <p:cNvPr id="3" name="TextBox 2"/>
          <p:cNvSpPr txBox="1"/>
          <p:nvPr/>
        </p:nvSpPr>
        <p:spPr>
          <a:xfrm>
            <a:off x="152400" y="285750"/>
            <a:ext cx="8839200" cy="584775"/>
          </a:xfrm>
          <a:prstGeom prst="rect">
            <a:avLst/>
          </a:prstGeom>
          <a:noFill/>
        </p:spPr>
        <p:txBody>
          <a:bodyPr wrap="square" rtlCol="0">
            <a:spAutoFit/>
          </a:bodyPr>
          <a:lstStyle/>
          <a:p>
            <a:pPr algn="ctr"/>
            <a:r>
              <a:rPr lang="en-US" sz="3200" b="1" dirty="0" smtClean="0">
                <a:solidFill>
                  <a:schemeClr val="accent1"/>
                </a:solidFill>
                <a:latin typeface="Calibri" pitchFamily="34" charset="0"/>
                <a:cs typeface="Calibri" pitchFamily="34" charset="0"/>
              </a:rPr>
              <a:t>Software Development Model</a:t>
            </a:r>
            <a:endParaRPr lang="en-US" sz="3200" dirty="0">
              <a:solidFill>
                <a:schemeClr val="accent1"/>
              </a:solidFill>
              <a:latin typeface="Calibri" pitchFamily="34" charset="0"/>
              <a:cs typeface="Calibri" pitchFamily="34" charset="0"/>
            </a:endParaRPr>
          </a:p>
        </p:txBody>
      </p:sp>
      <p:sp>
        <p:nvSpPr>
          <p:cNvPr id="4" name="TextBox 3"/>
          <p:cNvSpPr txBox="1"/>
          <p:nvPr/>
        </p:nvSpPr>
        <p:spPr>
          <a:xfrm>
            <a:off x="3429000" y="1047750"/>
            <a:ext cx="2095445" cy="338554"/>
          </a:xfrm>
          <a:prstGeom prst="rect">
            <a:avLst/>
          </a:prstGeom>
          <a:noFill/>
        </p:spPr>
        <p:txBody>
          <a:bodyPr wrap="none" rtlCol="0">
            <a:spAutoFit/>
          </a:bodyPr>
          <a:lstStyle/>
          <a:p>
            <a:r>
              <a:rPr lang="en-US" sz="1600" b="1" u="sng" dirty="0" smtClean="0">
                <a:solidFill>
                  <a:schemeClr val="accent2">
                    <a:lumMod val="50000"/>
                  </a:schemeClr>
                </a:solidFill>
                <a:latin typeface="Calibri" pitchFamily="34" charset="0"/>
                <a:cs typeface="Calibri" pitchFamily="34" charset="0"/>
              </a:rPr>
              <a:t>Design of Spiral model</a:t>
            </a:r>
            <a:endParaRPr lang="en-US" sz="1600" dirty="0">
              <a:solidFill>
                <a:schemeClr val="accent2">
                  <a:lumMod val="50000"/>
                </a:schemeClr>
              </a:solidFill>
              <a:latin typeface="Calibri" pitchFamily="34" charset="0"/>
              <a:cs typeface="Calibri" pitchFamily="34" charset="0"/>
            </a:endParaRPr>
          </a:p>
        </p:txBody>
      </p:sp>
      <p:pic>
        <p:nvPicPr>
          <p:cNvPr id="5" name="Picture 4" descr="Image result for spiral model"/>
          <p:cNvPicPr/>
          <p:nvPr/>
        </p:nvPicPr>
        <p:blipFill>
          <a:blip r:embed="rId2"/>
          <a:srcRect/>
          <a:stretch>
            <a:fillRect/>
          </a:stretch>
        </p:blipFill>
        <p:spPr bwMode="auto">
          <a:xfrm>
            <a:off x="1981200" y="1504950"/>
            <a:ext cx="4876800" cy="34290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17</a:t>
            </a:fld>
            <a:endParaRPr lang="en"/>
          </a:p>
        </p:txBody>
      </p:sp>
      <p:sp>
        <p:nvSpPr>
          <p:cNvPr id="3" name="TextBox 2"/>
          <p:cNvSpPr txBox="1"/>
          <p:nvPr/>
        </p:nvSpPr>
        <p:spPr>
          <a:xfrm>
            <a:off x="457200" y="361950"/>
            <a:ext cx="8534400" cy="4524315"/>
          </a:xfrm>
          <a:prstGeom prst="rect">
            <a:avLst/>
          </a:prstGeom>
          <a:noFill/>
        </p:spPr>
        <p:txBody>
          <a:bodyPr wrap="square" rtlCol="0">
            <a:spAutoFit/>
          </a:bodyPr>
          <a:lstStyle/>
          <a:p>
            <a:r>
              <a:rPr lang="en-US" sz="1600" b="1" u="sng" dirty="0" smtClean="0">
                <a:solidFill>
                  <a:schemeClr val="accent2">
                    <a:lumMod val="50000"/>
                  </a:schemeClr>
                </a:solidFill>
                <a:latin typeface="Calibri" pitchFamily="34" charset="0"/>
                <a:cs typeface="Calibri" pitchFamily="34" charset="0"/>
              </a:rPr>
              <a:t>Advantages of spiral model</a:t>
            </a:r>
          </a:p>
          <a:p>
            <a:endParaRPr lang="en-US" sz="1600" dirty="0" smtClean="0">
              <a:solidFill>
                <a:schemeClr val="accent2">
                  <a:lumMod val="50000"/>
                </a:schemeClr>
              </a:solidFill>
              <a:latin typeface="Calibri" pitchFamily="34" charset="0"/>
              <a:cs typeface="Calibri" pitchFamily="34" charset="0"/>
            </a:endParaRPr>
          </a:p>
          <a:p>
            <a:pPr lvl="0">
              <a:buFont typeface="Arial" pitchFamily="34" charset="0"/>
              <a:buChar char="•"/>
            </a:pPr>
            <a:r>
              <a:rPr lang="en-US" sz="1600" dirty="0" smtClean="0">
                <a:solidFill>
                  <a:schemeClr val="accent2">
                    <a:lumMod val="50000"/>
                  </a:schemeClr>
                </a:solidFill>
                <a:latin typeface="Calibri" pitchFamily="34" charset="0"/>
                <a:cs typeface="Calibri" pitchFamily="34" charset="0"/>
              </a:rPr>
              <a:t> High amount of risk analysis hence, avoidance of Risk is enhanced.</a:t>
            </a:r>
          </a:p>
          <a:p>
            <a:pPr lvl="0"/>
            <a:endParaRPr lang="en-US" sz="1600" dirty="0" smtClean="0">
              <a:solidFill>
                <a:schemeClr val="accent2">
                  <a:lumMod val="50000"/>
                </a:schemeClr>
              </a:solidFill>
              <a:latin typeface="Calibri" pitchFamily="34" charset="0"/>
              <a:cs typeface="Calibri" pitchFamily="34" charset="0"/>
            </a:endParaRPr>
          </a:p>
          <a:p>
            <a:pPr lvl="0">
              <a:buFont typeface="Arial" pitchFamily="34" charset="0"/>
              <a:buChar char="•"/>
            </a:pPr>
            <a:r>
              <a:rPr lang="en-US" sz="1600" dirty="0" smtClean="0">
                <a:solidFill>
                  <a:schemeClr val="accent2">
                    <a:lumMod val="50000"/>
                  </a:schemeClr>
                </a:solidFill>
                <a:latin typeface="Calibri" pitchFamily="34" charset="0"/>
                <a:cs typeface="Calibri" pitchFamily="34" charset="0"/>
              </a:rPr>
              <a:t> Good for large and mission-critical projects.</a:t>
            </a:r>
          </a:p>
          <a:p>
            <a:pPr lvl="0"/>
            <a:endParaRPr lang="en-US" sz="1600" dirty="0" smtClean="0">
              <a:solidFill>
                <a:schemeClr val="accent2">
                  <a:lumMod val="50000"/>
                </a:schemeClr>
              </a:solidFill>
              <a:latin typeface="Calibri" pitchFamily="34" charset="0"/>
              <a:cs typeface="Calibri" pitchFamily="34" charset="0"/>
            </a:endParaRPr>
          </a:p>
          <a:p>
            <a:pPr lvl="0">
              <a:buFont typeface="Arial" pitchFamily="34" charset="0"/>
              <a:buChar char="•"/>
            </a:pPr>
            <a:r>
              <a:rPr lang="en-US" sz="1600" dirty="0" smtClean="0">
                <a:solidFill>
                  <a:schemeClr val="accent2">
                    <a:lumMod val="50000"/>
                  </a:schemeClr>
                </a:solidFill>
                <a:latin typeface="Calibri" pitchFamily="34" charset="0"/>
                <a:cs typeface="Calibri" pitchFamily="34" charset="0"/>
              </a:rPr>
              <a:t> Strong approval and documentation control.</a:t>
            </a:r>
          </a:p>
          <a:p>
            <a:pPr lvl="0"/>
            <a:endParaRPr lang="en-US" sz="1600" dirty="0" smtClean="0">
              <a:solidFill>
                <a:schemeClr val="accent2">
                  <a:lumMod val="50000"/>
                </a:schemeClr>
              </a:solidFill>
              <a:latin typeface="Calibri" pitchFamily="34" charset="0"/>
              <a:cs typeface="Calibri" pitchFamily="34" charset="0"/>
            </a:endParaRPr>
          </a:p>
          <a:p>
            <a:pPr lvl="0">
              <a:buFont typeface="Arial" pitchFamily="34" charset="0"/>
              <a:buChar char="•"/>
            </a:pPr>
            <a:r>
              <a:rPr lang="en-US" sz="1600" dirty="0" smtClean="0">
                <a:solidFill>
                  <a:schemeClr val="accent2">
                    <a:lumMod val="50000"/>
                  </a:schemeClr>
                </a:solidFill>
                <a:latin typeface="Calibri" pitchFamily="34" charset="0"/>
                <a:cs typeface="Calibri" pitchFamily="34" charset="0"/>
              </a:rPr>
              <a:t> Additional Functionality can be added at a later date.</a:t>
            </a:r>
          </a:p>
          <a:p>
            <a:endParaRPr lang="en-US" sz="1600" dirty="0" smtClean="0">
              <a:solidFill>
                <a:schemeClr val="accent2">
                  <a:lumMod val="50000"/>
                </a:schemeClr>
              </a:solidFill>
              <a:latin typeface="Calibri" pitchFamily="34" charset="0"/>
              <a:cs typeface="Calibri" pitchFamily="34" charset="0"/>
            </a:endParaRPr>
          </a:p>
          <a:p>
            <a:r>
              <a:rPr lang="en-US" sz="1600" b="1" u="sng" dirty="0" smtClean="0">
                <a:solidFill>
                  <a:schemeClr val="accent2">
                    <a:lumMod val="50000"/>
                  </a:schemeClr>
                </a:solidFill>
                <a:latin typeface="Calibri" pitchFamily="34" charset="0"/>
                <a:cs typeface="Calibri" pitchFamily="34" charset="0"/>
              </a:rPr>
              <a:t>Disadvantages of spiral model</a:t>
            </a:r>
          </a:p>
          <a:p>
            <a:endParaRPr lang="en-US" sz="1600" dirty="0" smtClean="0">
              <a:solidFill>
                <a:schemeClr val="accent2">
                  <a:lumMod val="50000"/>
                </a:schemeClr>
              </a:solidFill>
              <a:latin typeface="Calibri" pitchFamily="34" charset="0"/>
              <a:cs typeface="Calibri" pitchFamily="34" charset="0"/>
            </a:endParaRPr>
          </a:p>
          <a:p>
            <a:pPr lvl="0">
              <a:buFont typeface="Arial" pitchFamily="34" charset="0"/>
              <a:buChar char="•"/>
            </a:pPr>
            <a:r>
              <a:rPr lang="en-US" sz="1600" dirty="0" smtClean="0">
                <a:solidFill>
                  <a:schemeClr val="accent2">
                    <a:lumMod val="50000"/>
                  </a:schemeClr>
                </a:solidFill>
                <a:latin typeface="Calibri" pitchFamily="34" charset="0"/>
                <a:cs typeface="Calibri" pitchFamily="34" charset="0"/>
              </a:rPr>
              <a:t> Can be a costly model to use.</a:t>
            </a:r>
          </a:p>
          <a:p>
            <a:pPr lvl="0"/>
            <a:endParaRPr lang="en-US" sz="1600" dirty="0" smtClean="0">
              <a:solidFill>
                <a:schemeClr val="accent2">
                  <a:lumMod val="50000"/>
                </a:schemeClr>
              </a:solidFill>
              <a:latin typeface="Calibri" pitchFamily="34" charset="0"/>
              <a:cs typeface="Calibri" pitchFamily="34" charset="0"/>
            </a:endParaRPr>
          </a:p>
          <a:p>
            <a:pPr lvl="0">
              <a:buFont typeface="Arial" pitchFamily="34" charset="0"/>
              <a:buChar char="•"/>
            </a:pPr>
            <a:r>
              <a:rPr lang="en-US" sz="1600" dirty="0" smtClean="0">
                <a:solidFill>
                  <a:schemeClr val="accent2">
                    <a:lumMod val="50000"/>
                  </a:schemeClr>
                </a:solidFill>
                <a:latin typeface="Calibri" pitchFamily="34" charset="0"/>
                <a:cs typeface="Calibri" pitchFamily="34" charset="0"/>
              </a:rPr>
              <a:t> Risk analysis requires highly specific expertise.</a:t>
            </a:r>
          </a:p>
          <a:p>
            <a:pPr lvl="0"/>
            <a:endParaRPr lang="en-US" sz="1600" dirty="0" smtClean="0">
              <a:solidFill>
                <a:schemeClr val="accent2">
                  <a:lumMod val="50000"/>
                </a:schemeClr>
              </a:solidFill>
              <a:latin typeface="Calibri" pitchFamily="34" charset="0"/>
              <a:cs typeface="Calibri" pitchFamily="34" charset="0"/>
            </a:endParaRPr>
          </a:p>
          <a:p>
            <a:pPr lvl="0">
              <a:buFont typeface="Arial" pitchFamily="34" charset="0"/>
              <a:buChar char="•"/>
            </a:pPr>
            <a:r>
              <a:rPr lang="en-US" sz="1600" dirty="0" smtClean="0">
                <a:solidFill>
                  <a:schemeClr val="accent2">
                    <a:lumMod val="50000"/>
                  </a:schemeClr>
                </a:solidFill>
                <a:latin typeface="Calibri" pitchFamily="34" charset="0"/>
                <a:cs typeface="Calibri" pitchFamily="34" charset="0"/>
              </a:rPr>
              <a:t> Project’s success is highly dependent on the risk analysis phase.</a:t>
            </a:r>
          </a:p>
          <a:p>
            <a:r>
              <a:rPr lang="en-US" sz="1600" dirty="0" smtClean="0">
                <a:solidFill>
                  <a:schemeClr val="accent2">
                    <a:lumMod val="50000"/>
                  </a:schemeClr>
                </a:solidFill>
                <a:latin typeface="Calibri" pitchFamily="34" charset="0"/>
                <a:cs typeface="Calibri" pitchFamily="34" charset="0"/>
              </a:rPr>
              <a:t>Doesn’t work well for smaller projects.</a:t>
            </a:r>
            <a:endParaRPr lang="en-US" sz="1600" dirty="0">
              <a:solidFill>
                <a:schemeClr val="accent2">
                  <a:lumMod val="50000"/>
                </a:schemeClr>
              </a:solidFill>
              <a:latin typeface="Calibri" pitchFamily="34" charset="0"/>
              <a:cs typeface="Calibri"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18</a:t>
            </a:fld>
            <a:endParaRPr lang="en"/>
          </a:p>
        </p:txBody>
      </p:sp>
      <p:sp>
        <p:nvSpPr>
          <p:cNvPr id="3" name="TextBox 2"/>
          <p:cNvSpPr txBox="1"/>
          <p:nvPr/>
        </p:nvSpPr>
        <p:spPr>
          <a:xfrm>
            <a:off x="381000" y="590550"/>
            <a:ext cx="8452155" cy="3754874"/>
          </a:xfrm>
          <a:prstGeom prst="rect">
            <a:avLst/>
          </a:prstGeom>
          <a:noFill/>
        </p:spPr>
        <p:txBody>
          <a:bodyPr wrap="square" rtlCol="0">
            <a:spAutoFit/>
          </a:bodyPr>
          <a:lstStyle/>
          <a:p>
            <a:r>
              <a:rPr lang="en-US" sz="1600" b="1" u="sng" dirty="0" smtClean="0">
                <a:solidFill>
                  <a:schemeClr val="accent2">
                    <a:lumMod val="50000"/>
                  </a:schemeClr>
                </a:solidFill>
                <a:latin typeface="Calibri" pitchFamily="34" charset="0"/>
                <a:cs typeface="Calibri" pitchFamily="34" charset="0"/>
              </a:rPr>
              <a:t>When to use spiral model</a:t>
            </a:r>
          </a:p>
          <a:p>
            <a:endParaRPr lang="en-US" sz="1600" dirty="0" smtClean="0">
              <a:solidFill>
                <a:schemeClr val="accent2">
                  <a:lumMod val="50000"/>
                </a:schemeClr>
              </a:solidFill>
              <a:latin typeface="Calibri" pitchFamily="34" charset="0"/>
              <a:cs typeface="Calibri" pitchFamily="34" charset="0"/>
            </a:endParaRPr>
          </a:p>
          <a:p>
            <a:pPr lvl="0"/>
            <a:r>
              <a:rPr lang="en-US" sz="1600" dirty="0" smtClean="0">
                <a:solidFill>
                  <a:schemeClr val="accent2">
                    <a:lumMod val="50000"/>
                  </a:schemeClr>
                </a:solidFill>
                <a:latin typeface="Calibri" pitchFamily="34" charset="0"/>
                <a:cs typeface="Calibri" pitchFamily="34" charset="0"/>
              </a:rPr>
              <a:t>When costs and risk evaluation is important.</a:t>
            </a:r>
          </a:p>
          <a:p>
            <a:pPr lvl="0"/>
            <a:endParaRPr lang="en-US" sz="1600" dirty="0" smtClean="0">
              <a:solidFill>
                <a:schemeClr val="accent2">
                  <a:lumMod val="50000"/>
                </a:schemeClr>
              </a:solidFill>
              <a:latin typeface="Calibri" pitchFamily="34" charset="0"/>
              <a:cs typeface="Calibri" pitchFamily="34" charset="0"/>
            </a:endParaRPr>
          </a:p>
          <a:p>
            <a:pPr lvl="0"/>
            <a:r>
              <a:rPr lang="en-US" sz="1600" dirty="0" smtClean="0">
                <a:solidFill>
                  <a:schemeClr val="accent2">
                    <a:lumMod val="50000"/>
                  </a:schemeClr>
                </a:solidFill>
                <a:latin typeface="Calibri" pitchFamily="34" charset="0"/>
                <a:cs typeface="Calibri" pitchFamily="34" charset="0"/>
              </a:rPr>
              <a:t>For medium to high-risk projects.</a:t>
            </a:r>
          </a:p>
          <a:p>
            <a:pPr lvl="0"/>
            <a:endParaRPr lang="en-US" sz="1600" dirty="0" smtClean="0">
              <a:solidFill>
                <a:schemeClr val="accent2">
                  <a:lumMod val="50000"/>
                </a:schemeClr>
              </a:solidFill>
              <a:latin typeface="Calibri" pitchFamily="34" charset="0"/>
              <a:cs typeface="Calibri" pitchFamily="34" charset="0"/>
            </a:endParaRPr>
          </a:p>
          <a:p>
            <a:pPr lvl="0"/>
            <a:r>
              <a:rPr lang="en-US" sz="1600" dirty="0" smtClean="0">
                <a:solidFill>
                  <a:schemeClr val="accent2">
                    <a:lumMod val="50000"/>
                  </a:schemeClr>
                </a:solidFill>
                <a:latin typeface="Calibri" pitchFamily="34" charset="0"/>
                <a:cs typeface="Calibri" pitchFamily="34" charset="0"/>
              </a:rPr>
              <a:t>Long-term project commitment unwise because of potential changes to economic priorities.</a:t>
            </a:r>
          </a:p>
          <a:p>
            <a:pPr lvl="0"/>
            <a:r>
              <a:rPr lang="en-US" sz="1600" dirty="0" smtClean="0">
                <a:solidFill>
                  <a:schemeClr val="accent2">
                    <a:lumMod val="50000"/>
                  </a:schemeClr>
                </a:solidFill>
                <a:latin typeface="Calibri" pitchFamily="34" charset="0"/>
                <a:cs typeface="Calibri" pitchFamily="34" charset="0"/>
              </a:rPr>
              <a:t>Users are unsure of their needs.</a:t>
            </a:r>
          </a:p>
          <a:p>
            <a:pPr lvl="0"/>
            <a:endParaRPr lang="en-US" sz="1600" dirty="0" smtClean="0">
              <a:solidFill>
                <a:schemeClr val="accent2">
                  <a:lumMod val="50000"/>
                </a:schemeClr>
              </a:solidFill>
              <a:latin typeface="Calibri" pitchFamily="34" charset="0"/>
              <a:cs typeface="Calibri" pitchFamily="34" charset="0"/>
            </a:endParaRPr>
          </a:p>
          <a:p>
            <a:pPr lvl="0"/>
            <a:r>
              <a:rPr lang="en-US" sz="1600" dirty="0" smtClean="0">
                <a:solidFill>
                  <a:schemeClr val="accent2">
                    <a:lumMod val="50000"/>
                  </a:schemeClr>
                </a:solidFill>
                <a:latin typeface="Calibri" pitchFamily="34" charset="0"/>
                <a:cs typeface="Calibri" pitchFamily="34" charset="0"/>
              </a:rPr>
              <a:t>Requirements are complex.</a:t>
            </a:r>
          </a:p>
          <a:p>
            <a:pPr lvl="0"/>
            <a:endParaRPr lang="en-US" sz="1600" dirty="0" smtClean="0">
              <a:solidFill>
                <a:schemeClr val="accent2">
                  <a:lumMod val="50000"/>
                </a:schemeClr>
              </a:solidFill>
              <a:latin typeface="Calibri" pitchFamily="34" charset="0"/>
              <a:cs typeface="Calibri" pitchFamily="34" charset="0"/>
            </a:endParaRPr>
          </a:p>
          <a:p>
            <a:pPr lvl="0"/>
            <a:r>
              <a:rPr lang="en-US" sz="1600" dirty="0" smtClean="0">
                <a:solidFill>
                  <a:schemeClr val="accent2">
                    <a:lumMod val="50000"/>
                  </a:schemeClr>
                </a:solidFill>
                <a:latin typeface="Calibri" pitchFamily="34" charset="0"/>
                <a:cs typeface="Calibri" pitchFamily="34" charset="0"/>
              </a:rPr>
              <a:t>New product line.</a:t>
            </a:r>
          </a:p>
          <a:p>
            <a:pPr lvl="0"/>
            <a:endParaRPr lang="en-US" sz="1600" dirty="0" smtClean="0">
              <a:solidFill>
                <a:schemeClr val="accent2">
                  <a:lumMod val="50000"/>
                </a:schemeClr>
              </a:solidFill>
              <a:latin typeface="Calibri" pitchFamily="34" charset="0"/>
              <a:cs typeface="Calibri" pitchFamily="34" charset="0"/>
            </a:endParaRPr>
          </a:p>
          <a:p>
            <a:pPr lvl="0"/>
            <a:r>
              <a:rPr lang="en-US" sz="1600" dirty="0" smtClean="0">
                <a:solidFill>
                  <a:schemeClr val="accent2">
                    <a:lumMod val="50000"/>
                  </a:schemeClr>
                </a:solidFill>
                <a:latin typeface="Calibri" pitchFamily="34" charset="0"/>
                <a:cs typeface="Calibri" pitchFamily="34" charset="0"/>
              </a:rPr>
              <a:t>Significant changes are expected (research and exploration).</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lang="en" sz="7200" dirty="0" smtClean="0">
              <a:solidFill>
                <a:schemeClr val="accent2"/>
              </a:solidFill>
            </a:endParaRPr>
          </a:p>
          <a:p>
            <a:pPr marL="0" lvl="0" indent="0" algn="ctr" rtl="0">
              <a:spcBef>
                <a:spcPts val="0"/>
              </a:spcBef>
              <a:spcAft>
                <a:spcPts val="0"/>
              </a:spcAft>
              <a:buNone/>
            </a:pPr>
            <a:r>
              <a:rPr lang="en" dirty="0" smtClean="0"/>
              <a:t>Gantt Chart</a:t>
            </a:r>
            <a:endParaRPr/>
          </a:p>
        </p:txBody>
      </p:sp>
      <p:sp>
        <p:nvSpPr>
          <p:cNvPr id="113" name="Google Shape;113;p15"/>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19</a:t>
            </a:fld>
            <a:endParaRPr/>
          </a:p>
        </p:txBody>
      </p:sp>
      <p:grpSp>
        <p:nvGrpSpPr>
          <p:cNvPr id="5" name="Google Shape;546;p37"/>
          <p:cNvGrpSpPr/>
          <p:nvPr/>
        </p:nvGrpSpPr>
        <p:grpSpPr>
          <a:xfrm>
            <a:off x="6553200" y="2038350"/>
            <a:ext cx="533400" cy="457200"/>
            <a:chOff x="4610450" y="3703750"/>
            <a:chExt cx="453050" cy="332175"/>
          </a:xfrm>
        </p:grpSpPr>
        <p:sp>
          <p:nvSpPr>
            <p:cNvPr id="6" name="Google Shape;547;p37"/>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8;p37"/>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sp>
        <p:nvSpPr>
          <p:cNvPr id="8" name="TextBox 7"/>
          <p:cNvSpPr txBox="1"/>
          <p:nvPr/>
        </p:nvSpPr>
        <p:spPr>
          <a:xfrm>
            <a:off x="533400" y="2190750"/>
            <a:ext cx="8153400" cy="1046440"/>
          </a:xfrm>
          <a:prstGeom prst="rect">
            <a:avLst/>
          </a:prstGeom>
          <a:noFill/>
        </p:spPr>
        <p:txBody>
          <a:bodyPr wrap="square" rtlCol="0">
            <a:spAutoFit/>
          </a:bodyPr>
          <a:lstStyle/>
          <a:p>
            <a:pPr algn="ctr"/>
            <a:r>
              <a:rPr lang="en-US" sz="1600" dirty="0" smtClean="0">
                <a:solidFill>
                  <a:schemeClr val="accent2">
                    <a:lumMod val="50000"/>
                  </a:schemeClr>
                </a:solidFill>
                <a:latin typeface="Calibri" pitchFamily="34" charset="0"/>
                <a:cs typeface="Calibri" pitchFamily="34" charset="0"/>
              </a:rPr>
              <a:t>Prepared </a:t>
            </a:r>
            <a:r>
              <a:rPr lang="en-US" sz="1600" dirty="0" smtClean="0">
                <a:solidFill>
                  <a:schemeClr val="accent2">
                    <a:lumMod val="50000"/>
                  </a:schemeClr>
                </a:solidFill>
                <a:latin typeface="Calibri" pitchFamily="34" charset="0"/>
                <a:cs typeface="Calibri" pitchFamily="34" charset="0"/>
              </a:rPr>
              <a:t>By :Sanjay </a:t>
            </a:r>
            <a:r>
              <a:rPr lang="en-US" sz="1600" dirty="0" err="1" smtClean="0">
                <a:solidFill>
                  <a:schemeClr val="accent2">
                    <a:lumMod val="50000"/>
                  </a:schemeClr>
                </a:solidFill>
                <a:latin typeface="Calibri" pitchFamily="34" charset="0"/>
                <a:cs typeface="Calibri" pitchFamily="34" charset="0"/>
              </a:rPr>
              <a:t>Bhagchandani</a:t>
            </a:r>
            <a:r>
              <a:rPr lang="en-US" sz="1600" dirty="0" smtClean="0">
                <a:solidFill>
                  <a:schemeClr val="accent2">
                    <a:lumMod val="50000"/>
                  </a:schemeClr>
                </a:solidFill>
                <a:latin typeface="Calibri" pitchFamily="34" charset="0"/>
                <a:cs typeface="Calibri" pitchFamily="34" charset="0"/>
              </a:rPr>
              <a:t>(160260107001)</a:t>
            </a:r>
          </a:p>
          <a:p>
            <a:pPr algn="ctr"/>
            <a:r>
              <a:rPr lang="en-US" sz="1600" dirty="0" smtClean="0">
                <a:solidFill>
                  <a:schemeClr val="accent2">
                    <a:lumMod val="50000"/>
                  </a:schemeClr>
                </a:solidFill>
                <a:latin typeface="Calibri" pitchFamily="34" charset="0"/>
                <a:cs typeface="Calibri" pitchFamily="34" charset="0"/>
              </a:rPr>
              <a:t> </a:t>
            </a:r>
            <a:r>
              <a:rPr lang="en-US" sz="1600" dirty="0" smtClean="0">
                <a:solidFill>
                  <a:schemeClr val="accent2">
                    <a:lumMod val="50000"/>
                  </a:schemeClr>
                </a:solidFill>
                <a:latin typeface="Calibri" pitchFamily="34" charset="0"/>
                <a:cs typeface="Calibri" pitchFamily="34" charset="0"/>
              </a:rPr>
              <a:t>           </a:t>
            </a:r>
            <a:r>
              <a:rPr lang="en-US" sz="1600" dirty="0" err="1" smtClean="0">
                <a:solidFill>
                  <a:schemeClr val="accent2">
                    <a:lumMod val="50000"/>
                  </a:schemeClr>
                </a:solidFill>
                <a:latin typeface="Calibri" pitchFamily="34" charset="0"/>
                <a:cs typeface="Calibri" pitchFamily="34" charset="0"/>
              </a:rPr>
              <a:t>Rishabh</a:t>
            </a:r>
            <a:r>
              <a:rPr lang="en-US" sz="1600" dirty="0" smtClean="0">
                <a:solidFill>
                  <a:schemeClr val="accent2">
                    <a:lumMod val="50000"/>
                  </a:schemeClr>
                </a:solidFill>
                <a:latin typeface="Calibri" pitchFamily="34" charset="0"/>
                <a:cs typeface="Calibri" pitchFamily="34" charset="0"/>
              </a:rPr>
              <a:t> </a:t>
            </a:r>
            <a:r>
              <a:rPr lang="en-US" sz="1600" dirty="0" err="1" smtClean="0">
                <a:solidFill>
                  <a:schemeClr val="accent2">
                    <a:lumMod val="50000"/>
                  </a:schemeClr>
                </a:solidFill>
                <a:latin typeface="Calibri" pitchFamily="34" charset="0"/>
                <a:cs typeface="Calibri" pitchFamily="34" charset="0"/>
              </a:rPr>
              <a:t>Khale</a:t>
            </a:r>
            <a:r>
              <a:rPr lang="en-US" sz="1600" dirty="0" smtClean="0">
                <a:solidFill>
                  <a:schemeClr val="accent2">
                    <a:lumMod val="50000"/>
                  </a:schemeClr>
                </a:solidFill>
                <a:latin typeface="Calibri" pitchFamily="34" charset="0"/>
                <a:cs typeface="Calibri" pitchFamily="34" charset="0"/>
              </a:rPr>
              <a:t>(160260107040)</a:t>
            </a:r>
          </a:p>
          <a:p>
            <a:pPr algn="ctr"/>
            <a:r>
              <a:rPr lang="en-US" sz="1600" dirty="0" smtClean="0">
                <a:solidFill>
                  <a:schemeClr val="accent2">
                    <a:lumMod val="50000"/>
                  </a:schemeClr>
                </a:solidFill>
                <a:latin typeface="Calibri" pitchFamily="34" charset="0"/>
                <a:cs typeface="Calibri" pitchFamily="34" charset="0"/>
              </a:rPr>
              <a:t>            </a:t>
            </a:r>
            <a:r>
              <a:rPr lang="en-US" sz="1600" dirty="0" err="1" smtClean="0">
                <a:solidFill>
                  <a:schemeClr val="accent2">
                    <a:lumMod val="50000"/>
                  </a:schemeClr>
                </a:solidFill>
                <a:latin typeface="Calibri" pitchFamily="34" charset="0"/>
                <a:cs typeface="Calibri" pitchFamily="34" charset="0"/>
              </a:rPr>
              <a:t>Kushal</a:t>
            </a:r>
            <a:r>
              <a:rPr lang="en-US" sz="1600" dirty="0" smtClean="0">
                <a:solidFill>
                  <a:schemeClr val="accent2">
                    <a:lumMod val="50000"/>
                  </a:schemeClr>
                </a:solidFill>
                <a:latin typeface="Calibri" pitchFamily="34" charset="0"/>
                <a:cs typeface="Calibri" pitchFamily="34" charset="0"/>
              </a:rPr>
              <a:t> </a:t>
            </a:r>
            <a:r>
              <a:rPr lang="en-US" sz="1600" dirty="0" err="1" smtClean="0">
                <a:solidFill>
                  <a:schemeClr val="accent2">
                    <a:lumMod val="50000"/>
                  </a:schemeClr>
                </a:solidFill>
                <a:latin typeface="Calibri" pitchFamily="34" charset="0"/>
                <a:cs typeface="Calibri" pitchFamily="34" charset="0"/>
              </a:rPr>
              <a:t>Thakar</a:t>
            </a:r>
            <a:r>
              <a:rPr lang="en-US" sz="1600" dirty="0" smtClean="0">
                <a:solidFill>
                  <a:schemeClr val="accent2">
                    <a:lumMod val="50000"/>
                  </a:schemeClr>
                </a:solidFill>
                <a:latin typeface="Calibri" pitchFamily="34" charset="0"/>
                <a:cs typeface="Calibri" pitchFamily="34" charset="0"/>
              </a:rPr>
              <a:t>(160260107047)</a:t>
            </a:r>
          </a:p>
          <a:p>
            <a:pPr algn="ctr"/>
            <a:r>
              <a:rPr lang="en-US" b="1" dirty="0" smtClean="0"/>
              <a:t> </a:t>
            </a:r>
            <a:endParaRPr lang="en-US" b="1" dirty="0"/>
          </a:p>
        </p:txBody>
      </p:sp>
      <p:sp>
        <p:nvSpPr>
          <p:cNvPr id="9" name="TextBox 8"/>
          <p:cNvSpPr txBox="1"/>
          <p:nvPr/>
        </p:nvSpPr>
        <p:spPr>
          <a:xfrm>
            <a:off x="228600" y="3333750"/>
            <a:ext cx="8686800" cy="584775"/>
          </a:xfrm>
          <a:prstGeom prst="rect">
            <a:avLst/>
          </a:prstGeom>
          <a:noFill/>
        </p:spPr>
        <p:txBody>
          <a:bodyPr wrap="square" rtlCol="0">
            <a:spAutoFit/>
          </a:bodyPr>
          <a:lstStyle/>
          <a:p>
            <a:pPr algn="ctr"/>
            <a:r>
              <a:rPr lang="en-US" sz="1600" dirty="0" smtClean="0">
                <a:solidFill>
                  <a:schemeClr val="accent2">
                    <a:lumMod val="50000"/>
                  </a:schemeClr>
                </a:solidFill>
                <a:latin typeface="Calibri" pitchFamily="34" charset="0"/>
                <a:cs typeface="Calibri" pitchFamily="34" charset="0"/>
              </a:rPr>
              <a:t>Guided </a:t>
            </a:r>
            <a:r>
              <a:rPr lang="en-US" sz="1600" dirty="0" smtClean="0">
                <a:solidFill>
                  <a:schemeClr val="accent2">
                    <a:lumMod val="50000"/>
                  </a:schemeClr>
                </a:solidFill>
                <a:latin typeface="Calibri" pitchFamily="34" charset="0"/>
                <a:cs typeface="Calibri" pitchFamily="34" charset="0"/>
              </a:rPr>
              <a:t>By :  Prof. </a:t>
            </a:r>
            <a:r>
              <a:rPr lang="en-US" sz="1600" dirty="0" err="1" smtClean="0">
                <a:solidFill>
                  <a:schemeClr val="accent2">
                    <a:lumMod val="50000"/>
                  </a:schemeClr>
                </a:solidFill>
                <a:latin typeface="Calibri" pitchFamily="34" charset="0"/>
                <a:cs typeface="Calibri" pitchFamily="34" charset="0"/>
              </a:rPr>
              <a:t>Shilpa</a:t>
            </a:r>
            <a:r>
              <a:rPr lang="en-US" sz="1600" dirty="0" smtClean="0">
                <a:solidFill>
                  <a:schemeClr val="accent2">
                    <a:lumMod val="50000"/>
                  </a:schemeClr>
                </a:solidFill>
                <a:latin typeface="Calibri" pitchFamily="34" charset="0"/>
                <a:cs typeface="Calibri" pitchFamily="34" charset="0"/>
              </a:rPr>
              <a:t> </a:t>
            </a:r>
            <a:r>
              <a:rPr lang="en-US" sz="1600" dirty="0" err="1" smtClean="0">
                <a:solidFill>
                  <a:schemeClr val="accent2">
                    <a:lumMod val="50000"/>
                  </a:schemeClr>
                </a:solidFill>
                <a:latin typeface="Calibri" pitchFamily="34" charset="0"/>
                <a:cs typeface="Calibri" pitchFamily="34" charset="0"/>
              </a:rPr>
              <a:t>Serasia</a:t>
            </a:r>
            <a:endParaRPr lang="en-US" sz="1600" dirty="0" smtClean="0">
              <a:solidFill>
                <a:schemeClr val="accent2">
                  <a:lumMod val="50000"/>
                </a:schemeClr>
              </a:solidFill>
              <a:latin typeface="Calibri" pitchFamily="34" charset="0"/>
              <a:cs typeface="Calibri" pitchFamily="34" charset="0"/>
            </a:endParaRPr>
          </a:p>
          <a:p>
            <a:endParaRPr lang="en-US" sz="1600" dirty="0">
              <a:solidFill>
                <a:schemeClr val="accent2">
                  <a:lumMod val="50000"/>
                </a:schemeClr>
              </a:solidFill>
              <a:latin typeface="Calibri" pitchFamily="34" charset="0"/>
              <a:cs typeface="Calibri" pitchFamily="34" charset="0"/>
            </a:endParaRPr>
          </a:p>
        </p:txBody>
      </p:sp>
      <p:sp>
        <p:nvSpPr>
          <p:cNvPr id="10" name="Rectangle 9"/>
          <p:cNvSpPr/>
          <p:nvPr/>
        </p:nvSpPr>
        <p:spPr>
          <a:xfrm>
            <a:off x="1828800" y="3867150"/>
            <a:ext cx="5867400" cy="1077218"/>
          </a:xfrm>
          <a:prstGeom prst="rect">
            <a:avLst/>
          </a:prstGeom>
        </p:spPr>
        <p:txBody>
          <a:bodyPr wrap="square">
            <a:spAutoFit/>
          </a:bodyPr>
          <a:lstStyle/>
          <a:p>
            <a:pPr algn="ctr"/>
            <a:r>
              <a:rPr lang="en-US" sz="3200" b="1" dirty="0" err="1" smtClean="0">
                <a:solidFill>
                  <a:schemeClr val="accent1">
                    <a:lumMod val="50000"/>
                  </a:schemeClr>
                </a:solidFill>
                <a:latin typeface="Raleway" charset="0"/>
              </a:rPr>
              <a:t>Kalol</a:t>
            </a:r>
            <a:r>
              <a:rPr lang="en-US" sz="3200" b="1" dirty="0" smtClean="0">
                <a:solidFill>
                  <a:schemeClr val="accent1">
                    <a:lumMod val="50000"/>
                  </a:schemeClr>
                </a:solidFill>
                <a:latin typeface="Raleway" charset="0"/>
              </a:rPr>
              <a:t> Institute of Technology &amp; Research Centre</a:t>
            </a:r>
            <a:endParaRPr lang="en-US" sz="3200" b="1" dirty="0">
              <a:solidFill>
                <a:schemeClr val="accent1">
                  <a:lumMod val="50000"/>
                </a:schemeClr>
              </a:solidFill>
              <a:latin typeface="Raleway" charset="0"/>
            </a:endParaRPr>
          </a:p>
        </p:txBody>
      </p:sp>
      <p:pic>
        <p:nvPicPr>
          <p:cNvPr id="89091" name="Picture 3"/>
          <p:cNvPicPr>
            <a:picLocks noChangeAspect="1" noChangeArrowheads="1"/>
          </p:cNvPicPr>
          <p:nvPr/>
        </p:nvPicPr>
        <p:blipFill>
          <a:blip r:embed="rId3"/>
          <a:srcRect/>
          <a:stretch>
            <a:fillRect/>
          </a:stretch>
        </p:blipFill>
        <p:spPr bwMode="auto">
          <a:xfrm>
            <a:off x="3657600" y="209550"/>
            <a:ext cx="1838325" cy="1724025"/>
          </a:xfrm>
          <a:prstGeom prst="rect">
            <a:avLst/>
          </a:prstGeom>
          <a:ln>
            <a:noFill/>
          </a:ln>
          <a:effectLst>
            <a:softEdge rad="1125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20</a:t>
            </a:fld>
            <a:endParaRPr lang="en" dirty="0"/>
          </a:p>
        </p:txBody>
      </p:sp>
      <p:sp>
        <p:nvSpPr>
          <p:cNvPr id="103" name="OTLSHAPE_TB_00000000000000000000000000000000_LeftEndCaps"/>
          <p:cNvSpPr/>
          <p:nvPr>
            <p:custDataLst>
              <p:tags r:id="rId1"/>
            </p:custDataLst>
          </p:nvPr>
        </p:nvSpPr>
        <p:spPr>
          <a:xfrm>
            <a:off x="238125" y="866775"/>
            <a:ext cx="397545" cy="215444"/>
          </a:xfrm>
          <a:prstGeom prst="rect">
            <a:avLst/>
          </a:prstGeom>
          <a:noFill/>
        </p:spPr>
        <p:txBody>
          <a:bodyPr vert="horz" wrap="none" lIns="0" tIns="0" rIns="0" bIns="0" rtlCol="0" anchor="ctr" anchorCtr="0">
            <a:spAutoFit/>
          </a:bodyPr>
          <a:lstStyle/>
          <a:p>
            <a:pPr algn="ctr"/>
            <a:r>
              <a:rPr lang="en-US" b="1" dirty="0">
                <a:solidFill>
                  <a:srgbClr val="ED7D31">
                    <a:alpha val="100000"/>
                  </a:srgbClr>
                </a:solidFill>
                <a:latin typeface="Arial" panose="02040604050505020304" pitchFamily="18" charset="0"/>
              </a:rPr>
              <a:t>2019</a:t>
            </a:r>
          </a:p>
        </p:txBody>
      </p:sp>
      <p:sp>
        <p:nvSpPr>
          <p:cNvPr id="104" name="OTLSHAPE_TB_00000000000000000000000000000000_RightEndCaps"/>
          <p:cNvSpPr/>
          <p:nvPr>
            <p:custDataLst>
              <p:tags r:id="rId2"/>
            </p:custDataLst>
          </p:nvPr>
        </p:nvSpPr>
        <p:spPr>
          <a:xfrm>
            <a:off x="8448675" y="866775"/>
            <a:ext cx="397545" cy="215444"/>
          </a:xfrm>
          <a:prstGeom prst="rect">
            <a:avLst/>
          </a:prstGeom>
          <a:noFill/>
        </p:spPr>
        <p:txBody>
          <a:bodyPr vert="horz" wrap="none" lIns="0" tIns="0" rIns="0" bIns="0" rtlCol="0" anchor="ctr" anchorCtr="0">
            <a:spAutoFit/>
          </a:bodyPr>
          <a:lstStyle/>
          <a:p>
            <a:pPr algn="ctr"/>
            <a:r>
              <a:rPr lang="en-US" b="1" dirty="0">
                <a:solidFill>
                  <a:srgbClr val="ED7D31">
                    <a:alpha val="100000"/>
                  </a:srgbClr>
                </a:solidFill>
                <a:latin typeface="Arial" panose="02040604050505020304" pitchFamily="18" charset="0"/>
              </a:rPr>
              <a:t>2019</a:t>
            </a:r>
          </a:p>
        </p:txBody>
      </p:sp>
      <p:sp>
        <p:nvSpPr>
          <p:cNvPr id="105" name="OTLSHAPE_TB_00000000000000000000000000000000_ScaleContainer"/>
          <p:cNvSpPr/>
          <p:nvPr>
            <p:custDataLst>
              <p:tags r:id="rId3"/>
            </p:custDataLst>
          </p:nvPr>
        </p:nvSpPr>
        <p:spPr>
          <a:xfrm>
            <a:off x="809625" y="819150"/>
            <a:ext cx="7524750" cy="285750"/>
          </a:xfrm>
          <a:prstGeom prst="rect">
            <a:avLst/>
          </a:prstGeom>
          <a:solidFill>
            <a:srgbClr val="305496">
              <a:alpha val="100000"/>
            </a:srgbClr>
          </a:solidFill>
        </p:spPr>
      </p:sp>
      <p:sp>
        <p:nvSpPr>
          <p:cNvPr id="106" name="OTLSHAPE_TB_00000000000000000000000000000000_ElapsedTime"/>
          <p:cNvSpPr/>
          <p:nvPr>
            <p:custDataLst>
              <p:tags r:id="rId4"/>
            </p:custDataLst>
          </p:nvPr>
        </p:nvSpPr>
        <p:spPr>
          <a:xfrm>
            <a:off x="809625" y="1047750"/>
            <a:ext cx="6629400" cy="57150"/>
          </a:xfrm>
          <a:prstGeom prst="rect">
            <a:avLst/>
          </a:prstGeom>
          <a:solidFill>
            <a:srgbClr val="BDD6EE">
              <a:alpha val="100000"/>
            </a:srgbClr>
          </a:solidFill>
        </p:spPr>
      </p:sp>
      <p:sp>
        <p:nvSpPr>
          <p:cNvPr id="107" name="OTLSHAPE_TB_00000000000000000000000000000000_TodayMarkerShape"/>
          <p:cNvSpPr/>
          <p:nvPr>
            <p:custDataLst>
              <p:tags r:id="rId5"/>
            </p:custDataLst>
          </p:nvPr>
        </p:nvSpPr>
        <p:spPr>
          <a:xfrm>
            <a:off x="7391400" y="1104900"/>
            <a:ext cx="85725" cy="95250"/>
          </a:xfrm>
          <a:prstGeom prst="triangle">
            <a:avLst/>
          </a:prstGeom>
          <a:solidFill>
            <a:srgbClr val="FF0000">
              <a:alpha val="100000"/>
            </a:srgbClr>
          </a:solidFill>
        </p:spPr>
      </p:sp>
      <p:sp>
        <p:nvSpPr>
          <p:cNvPr id="108" name="OTLSHAPE_TB_00000000000000000000000000000000_TodayMarkerText"/>
          <p:cNvSpPr/>
          <p:nvPr>
            <p:custDataLst>
              <p:tags r:id="rId6"/>
            </p:custDataLst>
          </p:nvPr>
        </p:nvSpPr>
        <p:spPr>
          <a:xfrm>
            <a:off x="7248525" y="1200150"/>
            <a:ext cx="286938" cy="123111"/>
          </a:xfrm>
          <a:prstGeom prst="rect">
            <a:avLst/>
          </a:prstGeom>
          <a:noFill/>
        </p:spPr>
        <p:txBody>
          <a:bodyPr vert="horz" wrap="none" lIns="0" tIns="0" rIns="0" bIns="0" rtlCol="0" anchor="ctr" anchorCtr="0">
            <a:spAutoFit/>
          </a:bodyPr>
          <a:lstStyle/>
          <a:p>
            <a:pPr algn="ctr"/>
            <a:r>
              <a:rPr lang="en-US" sz="800" dirty="0">
                <a:solidFill>
                  <a:srgbClr val="000000">
                    <a:alpha val="100000"/>
                  </a:srgbClr>
                </a:solidFill>
                <a:latin typeface="Arial" panose="02040604050505020304" pitchFamily="18" charset="0"/>
              </a:rPr>
              <a:t>Today</a:t>
            </a:r>
          </a:p>
        </p:txBody>
      </p:sp>
      <p:sp>
        <p:nvSpPr>
          <p:cNvPr id="109" name="OTLSHAPE_TB_00000000000000000000000000000000_TimescaleInterval1"/>
          <p:cNvSpPr/>
          <p:nvPr>
            <p:custDataLst>
              <p:tags r:id="rId7"/>
            </p:custDataLst>
          </p:nvPr>
        </p:nvSpPr>
        <p:spPr>
          <a:xfrm>
            <a:off x="857250" y="895350"/>
            <a:ext cx="185948" cy="138499"/>
          </a:xfrm>
          <a:prstGeom prst="rect">
            <a:avLst/>
          </a:prstGeom>
          <a:noFill/>
        </p:spPr>
        <p:txBody>
          <a:bodyPr vert="horz" wrap="none" lIns="0" tIns="0" rIns="0" bIns="0" rtlCol="0" anchor="ctr" anchorCtr="0">
            <a:spAutoFit/>
          </a:bodyPr>
          <a:lstStyle/>
          <a:p>
            <a:pPr algn="l"/>
            <a:r>
              <a:rPr lang="en-US" sz="900" dirty="0">
                <a:solidFill>
                  <a:srgbClr val="FFFFFF">
                    <a:alpha val="100000"/>
                  </a:srgbClr>
                </a:solidFill>
                <a:latin typeface="Arial" panose="02040604050505020304" pitchFamily="18" charset="0"/>
              </a:rPr>
              <a:t>Jun</a:t>
            </a:r>
          </a:p>
        </p:txBody>
      </p:sp>
      <p:cxnSp>
        <p:nvCxnSpPr>
          <p:cNvPr id="110" name="OTLSHAPE_TB_00000000000000000000000000000000_Separator1"/>
          <p:cNvCxnSpPr/>
          <p:nvPr>
            <p:custDataLst>
              <p:tags r:id="rId8"/>
            </p:custDataLst>
          </p:nvPr>
        </p:nvCxnSpPr>
        <p:spPr>
          <a:xfrm>
            <a:off x="2286000" y="885825"/>
            <a:ext cx="0" cy="152400"/>
          </a:xfrm>
          <a:prstGeom prst="line">
            <a:avLst/>
          </a:prstGeom>
          <a:ln w="12700" cap="flat" cmpd="sng" algn="ctr">
            <a:solidFill>
              <a:srgbClr val="FFFFFF">
                <a:alpha val="30000"/>
              </a:srgbClr>
            </a:solidFill>
            <a:prstDash val="solid"/>
            <a:headEnd type="none" w="med" len="med"/>
            <a:tailEnd type="none" w="med" len="med"/>
          </a:ln>
        </p:spPr>
      </p:cxnSp>
      <p:sp>
        <p:nvSpPr>
          <p:cNvPr id="111" name="OTLSHAPE_TB_00000000000000000000000000000000_TimescaleInterval2"/>
          <p:cNvSpPr/>
          <p:nvPr>
            <p:custDataLst>
              <p:tags r:id="rId9"/>
            </p:custDataLst>
          </p:nvPr>
        </p:nvSpPr>
        <p:spPr>
          <a:xfrm>
            <a:off x="2333625" y="895350"/>
            <a:ext cx="147476" cy="138499"/>
          </a:xfrm>
          <a:prstGeom prst="rect">
            <a:avLst/>
          </a:prstGeom>
          <a:noFill/>
        </p:spPr>
        <p:txBody>
          <a:bodyPr vert="horz" wrap="none" lIns="0" tIns="0" rIns="0" bIns="0" rtlCol="0" anchor="ctr" anchorCtr="0">
            <a:spAutoFit/>
          </a:bodyPr>
          <a:lstStyle/>
          <a:p>
            <a:pPr algn="l"/>
            <a:r>
              <a:rPr lang="en-US" sz="900" dirty="0">
                <a:solidFill>
                  <a:srgbClr val="FFFFFF">
                    <a:alpha val="100000"/>
                  </a:srgbClr>
                </a:solidFill>
                <a:latin typeface="Arial" panose="02040604050505020304" pitchFamily="18" charset="0"/>
              </a:rPr>
              <a:t>Jul</a:t>
            </a:r>
          </a:p>
        </p:txBody>
      </p:sp>
      <p:cxnSp>
        <p:nvCxnSpPr>
          <p:cNvPr id="112" name="OTLSHAPE_TB_00000000000000000000000000000000_Separator2"/>
          <p:cNvCxnSpPr/>
          <p:nvPr>
            <p:custDataLst>
              <p:tags r:id="rId10"/>
            </p:custDataLst>
          </p:nvPr>
        </p:nvCxnSpPr>
        <p:spPr>
          <a:xfrm>
            <a:off x="3810000" y="885825"/>
            <a:ext cx="0" cy="152400"/>
          </a:xfrm>
          <a:prstGeom prst="line">
            <a:avLst/>
          </a:prstGeom>
          <a:ln w="12700" cap="flat" cmpd="sng" algn="ctr">
            <a:solidFill>
              <a:srgbClr val="FFFFFF">
                <a:alpha val="30000"/>
              </a:srgbClr>
            </a:solidFill>
            <a:prstDash val="solid"/>
            <a:headEnd type="none" w="med" len="med"/>
            <a:tailEnd type="none" w="med" len="med"/>
          </a:ln>
        </p:spPr>
      </p:cxnSp>
      <p:sp>
        <p:nvSpPr>
          <p:cNvPr id="113" name="OTLSHAPE_TB_00000000000000000000000000000000_TimescaleInterval3"/>
          <p:cNvSpPr/>
          <p:nvPr>
            <p:custDataLst>
              <p:tags r:id="rId11"/>
            </p:custDataLst>
          </p:nvPr>
        </p:nvSpPr>
        <p:spPr>
          <a:xfrm>
            <a:off x="3857625" y="895350"/>
            <a:ext cx="205184" cy="138499"/>
          </a:xfrm>
          <a:prstGeom prst="rect">
            <a:avLst/>
          </a:prstGeom>
          <a:noFill/>
        </p:spPr>
        <p:txBody>
          <a:bodyPr vert="horz" wrap="none" lIns="0" tIns="0" rIns="0" bIns="0" rtlCol="0" anchor="ctr" anchorCtr="0">
            <a:spAutoFit/>
          </a:bodyPr>
          <a:lstStyle/>
          <a:p>
            <a:pPr algn="l"/>
            <a:r>
              <a:rPr lang="en-US" sz="900" dirty="0">
                <a:solidFill>
                  <a:srgbClr val="FFFFFF">
                    <a:alpha val="100000"/>
                  </a:srgbClr>
                </a:solidFill>
                <a:latin typeface="Arial" panose="02040604050505020304" pitchFamily="18" charset="0"/>
              </a:rPr>
              <a:t>Aug</a:t>
            </a:r>
          </a:p>
        </p:txBody>
      </p:sp>
      <p:cxnSp>
        <p:nvCxnSpPr>
          <p:cNvPr id="114" name="OTLSHAPE_TB_00000000000000000000000000000000_Separator3"/>
          <p:cNvCxnSpPr/>
          <p:nvPr>
            <p:custDataLst>
              <p:tags r:id="rId12"/>
            </p:custDataLst>
          </p:nvPr>
        </p:nvCxnSpPr>
        <p:spPr>
          <a:xfrm>
            <a:off x="5334000" y="885825"/>
            <a:ext cx="0" cy="152400"/>
          </a:xfrm>
          <a:prstGeom prst="line">
            <a:avLst/>
          </a:prstGeom>
          <a:ln w="12700" cap="flat" cmpd="sng" algn="ctr">
            <a:solidFill>
              <a:srgbClr val="FFFFFF">
                <a:alpha val="30000"/>
              </a:srgbClr>
            </a:solidFill>
            <a:prstDash val="solid"/>
            <a:headEnd type="none" w="med" len="med"/>
            <a:tailEnd type="none" w="med" len="med"/>
          </a:ln>
        </p:spPr>
      </p:cxnSp>
      <p:sp>
        <p:nvSpPr>
          <p:cNvPr id="115" name="OTLSHAPE_TB_00000000000000000000000000000000_TimescaleInterval4"/>
          <p:cNvSpPr/>
          <p:nvPr>
            <p:custDataLst>
              <p:tags r:id="rId13"/>
            </p:custDataLst>
          </p:nvPr>
        </p:nvSpPr>
        <p:spPr>
          <a:xfrm>
            <a:off x="5381625" y="895350"/>
            <a:ext cx="205184" cy="138499"/>
          </a:xfrm>
          <a:prstGeom prst="rect">
            <a:avLst/>
          </a:prstGeom>
          <a:noFill/>
        </p:spPr>
        <p:txBody>
          <a:bodyPr vert="horz" wrap="none" lIns="0" tIns="0" rIns="0" bIns="0" rtlCol="0" anchor="ctr" anchorCtr="0">
            <a:spAutoFit/>
          </a:bodyPr>
          <a:lstStyle/>
          <a:p>
            <a:pPr algn="l"/>
            <a:r>
              <a:rPr lang="en-US" sz="900" dirty="0">
                <a:solidFill>
                  <a:srgbClr val="FFFFFF">
                    <a:alpha val="100000"/>
                  </a:srgbClr>
                </a:solidFill>
                <a:latin typeface="Arial" panose="02040604050505020304" pitchFamily="18" charset="0"/>
              </a:rPr>
              <a:t>Sep</a:t>
            </a:r>
          </a:p>
        </p:txBody>
      </p:sp>
      <p:cxnSp>
        <p:nvCxnSpPr>
          <p:cNvPr id="116" name="OTLSHAPE_TB_00000000000000000000000000000000_Separator4"/>
          <p:cNvCxnSpPr/>
          <p:nvPr>
            <p:custDataLst>
              <p:tags r:id="rId14"/>
            </p:custDataLst>
          </p:nvPr>
        </p:nvCxnSpPr>
        <p:spPr>
          <a:xfrm>
            <a:off x="6810375" y="885825"/>
            <a:ext cx="0" cy="152400"/>
          </a:xfrm>
          <a:prstGeom prst="line">
            <a:avLst/>
          </a:prstGeom>
          <a:ln w="12700" cap="flat" cmpd="sng" algn="ctr">
            <a:solidFill>
              <a:srgbClr val="FFFFFF">
                <a:alpha val="30000"/>
              </a:srgbClr>
            </a:solidFill>
            <a:prstDash val="solid"/>
            <a:headEnd type="none" w="med" len="med"/>
            <a:tailEnd type="none" w="med" len="med"/>
          </a:ln>
        </p:spPr>
      </p:cxnSp>
      <p:sp>
        <p:nvSpPr>
          <p:cNvPr id="117" name="OTLSHAPE_TB_00000000000000000000000000000000_TimescaleInterval5"/>
          <p:cNvSpPr/>
          <p:nvPr>
            <p:custDataLst>
              <p:tags r:id="rId15"/>
            </p:custDataLst>
          </p:nvPr>
        </p:nvSpPr>
        <p:spPr>
          <a:xfrm>
            <a:off x="6858000" y="895350"/>
            <a:ext cx="179536" cy="138499"/>
          </a:xfrm>
          <a:prstGeom prst="rect">
            <a:avLst/>
          </a:prstGeom>
          <a:noFill/>
        </p:spPr>
        <p:txBody>
          <a:bodyPr vert="horz" wrap="none" lIns="0" tIns="0" rIns="0" bIns="0" rtlCol="0" anchor="ctr" anchorCtr="0">
            <a:spAutoFit/>
          </a:bodyPr>
          <a:lstStyle/>
          <a:p>
            <a:pPr algn="l"/>
            <a:r>
              <a:rPr lang="en-US" sz="900" dirty="0">
                <a:solidFill>
                  <a:srgbClr val="FFFFFF">
                    <a:alpha val="100000"/>
                  </a:srgbClr>
                </a:solidFill>
                <a:latin typeface="Arial" panose="02040604050505020304" pitchFamily="18" charset="0"/>
              </a:rPr>
              <a:t>Oct</a:t>
            </a:r>
          </a:p>
        </p:txBody>
      </p:sp>
      <p:cxnSp>
        <p:nvCxnSpPr>
          <p:cNvPr id="118" name="OTLSHAPE_T_57adbbcc129d4f1694a25f49ab48a011_HorizontalConnector1"/>
          <p:cNvCxnSpPr/>
          <p:nvPr>
            <p:custDataLst>
              <p:tags r:id="rId16"/>
            </p:custDataLst>
          </p:nvPr>
        </p:nvCxnSpPr>
        <p:spPr>
          <a:xfrm>
            <a:off x="1009650" y="1552575"/>
            <a:ext cx="733425" cy="0"/>
          </a:xfrm>
          <a:prstGeom prst="line">
            <a:avLst/>
          </a:prstGeom>
          <a:ln w="12700" cap="flat" cmpd="sng" algn="ctr">
            <a:solidFill>
              <a:srgbClr val="CCCCCC">
                <a:alpha val="100000"/>
              </a:srgbClr>
            </a:solidFill>
            <a:prstDash val="solid"/>
            <a:headEnd type="none" w="med" len="med"/>
            <a:tailEnd type="none" w="med" len="med"/>
          </a:ln>
        </p:spPr>
      </p:cxnSp>
      <p:cxnSp>
        <p:nvCxnSpPr>
          <p:cNvPr id="119" name="OTLSHAPE_T_1d88207ba3c34a87930690731f3a24c3_HorizontalConnector1"/>
          <p:cNvCxnSpPr/>
          <p:nvPr>
            <p:custDataLst>
              <p:tags r:id="rId17"/>
            </p:custDataLst>
          </p:nvPr>
        </p:nvCxnSpPr>
        <p:spPr>
          <a:xfrm>
            <a:off x="647700" y="1800225"/>
            <a:ext cx="1981200" cy="0"/>
          </a:xfrm>
          <a:prstGeom prst="line">
            <a:avLst/>
          </a:prstGeom>
          <a:ln w="12700" cap="flat" cmpd="sng" algn="ctr">
            <a:solidFill>
              <a:srgbClr val="CCCCCC">
                <a:alpha val="100000"/>
              </a:srgbClr>
            </a:solidFill>
            <a:prstDash val="solid"/>
            <a:headEnd type="none" w="med" len="med"/>
            <a:tailEnd type="none" w="med" len="med"/>
          </a:ln>
        </p:spPr>
      </p:cxnSp>
      <p:cxnSp>
        <p:nvCxnSpPr>
          <p:cNvPr id="120" name="OTLSHAPE_T_352ab15da03845b594c37a6cf009e6b8_HorizontalConnector1"/>
          <p:cNvCxnSpPr/>
          <p:nvPr>
            <p:custDataLst>
              <p:tags r:id="rId18"/>
            </p:custDataLst>
          </p:nvPr>
        </p:nvCxnSpPr>
        <p:spPr>
          <a:xfrm>
            <a:off x="1371600" y="2047875"/>
            <a:ext cx="2286000" cy="0"/>
          </a:xfrm>
          <a:prstGeom prst="line">
            <a:avLst/>
          </a:prstGeom>
          <a:ln w="12700" cap="flat" cmpd="sng" algn="ctr">
            <a:solidFill>
              <a:srgbClr val="CCCCCC">
                <a:alpha val="100000"/>
              </a:srgbClr>
            </a:solidFill>
            <a:prstDash val="solid"/>
            <a:headEnd type="none" w="med" len="med"/>
            <a:tailEnd type="none" w="med" len="med"/>
          </a:ln>
        </p:spPr>
      </p:cxnSp>
      <p:cxnSp>
        <p:nvCxnSpPr>
          <p:cNvPr id="121" name="OTLSHAPE_T_94dcdedc999145c3b68c76a9edccaa4e_HorizontalConnector1"/>
          <p:cNvCxnSpPr/>
          <p:nvPr>
            <p:custDataLst>
              <p:tags r:id="rId19"/>
            </p:custDataLst>
          </p:nvPr>
        </p:nvCxnSpPr>
        <p:spPr>
          <a:xfrm>
            <a:off x="1009650" y="2428875"/>
            <a:ext cx="1962150" cy="0"/>
          </a:xfrm>
          <a:prstGeom prst="line">
            <a:avLst/>
          </a:prstGeom>
          <a:ln w="12700" cap="flat" cmpd="sng" algn="ctr">
            <a:solidFill>
              <a:srgbClr val="CCCCCC">
                <a:alpha val="100000"/>
              </a:srgbClr>
            </a:solidFill>
            <a:prstDash val="solid"/>
            <a:headEnd type="none" w="med" len="med"/>
            <a:tailEnd type="none" w="med" len="med"/>
          </a:ln>
        </p:spPr>
      </p:cxnSp>
      <p:cxnSp>
        <p:nvCxnSpPr>
          <p:cNvPr id="122" name="OTLSHAPE_T_79c2614c74394e6c91c384db709f53ad_HorizontalConnector1"/>
          <p:cNvCxnSpPr/>
          <p:nvPr>
            <p:custDataLst>
              <p:tags r:id="rId20"/>
            </p:custDataLst>
          </p:nvPr>
        </p:nvCxnSpPr>
        <p:spPr>
          <a:xfrm>
            <a:off x="733425" y="2676525"/>
            <a:ext cx="762000" cy="0"/>
          </a:xfrm>
          <a:prstGeom prst="line">
            <a:avLst/>
          </a:prstGeom>
          <a:ln w="12700" cap="flat" cmpd="sng" algn="ctr">
            <a:solidFill>
              <a:srgbClr val="CCCCCC">
                <a:alpha val="100000"/>
              </a:srgbClr>
            </a:solidFill>
            <a:prstDash val="solid"/>
            <a:headEnd type="none" w="med" len="med"/>
            <a:tailEnd type="none" w="med" len="med"/>
          </a:ln>
        </p:spPr>
      </p:cxnSp>
      <p:cxnSp>
        <p:nvCxnSpPr>
          <p:cNvPr id="123" name="OTLSHAPE_T_a80bec5a3c874da18720332571d96384_HorizontalConnector1"/>
          <p:cNvCxnSpPr/>
          <p:nvPr>
            <p:custDataLst>
              <p:tags r:id="rId21"/>
            </p:custDataLst>
          </p:nvPr>
        </p:nvCxnSpPr>
        <p:spPr>
          <a:xfrm>
            <a:off x="828675" y="2924175"/>
            <a:ext cx="2143125" cy="0"/>
          </a:xfrm>
          <a:prstGeom prst="line">
            <a:avLst/>
          </a:prstGeom>
          <a:ln w="12700" cap="flat" cmpd="sng" algn="ctr">
            <a:solidFill>
              <a:srgbClr val="CCCCCC">
                <a:alpha val="100000"/>
              </a:srgbClr>
            </a:solidFill>
            <a:prstDash val="solid"/>
            <a:headEnd type="none" w="med" len="med"/>
            <a:tailEnd type="none" w="med" len="med"/>
          </a:ln>
        </p:spPr>
      </p:cxnSp>
      <p:cxnSp>
        <p:nvCxnSpPr>
          <p:cNvPr id="124" name="OTLSHAPE_T_b5a9bc2e269a4d378e2b1a2ec3f3ec2f_HorizontalConnector1"/>
          <p:cNvCxnSpPr/>
          <p:nvPr>
            <p:custDataLst>
              <p:tags r:id="rId22"/>
            </p:custDataLst>
          </p:nvPr>
        </p:nvCxnSpPr>
        <p:spPr>
          <a:xfrm>
            <a:off x="647700" y="3305175"/>
            <a:ext cx="5381625" cy="0"/>
          </a:xfrm>
          <a:prstGeom prst="line">
            <a:avLst/>
          </a:prstGeom>
          <a:ln w="12700" cap="flat" cmpd="sng" algn="ctr">
            <a:solidFill>
              <a:srgbClr val="CCCCCC">
                <a:alpha val="100000"/>
              </a:srgbClr>
            </a:solidFill>
            <a:prstDash val="solid"/>
            <a:headEnd type="none" w="med" len="med"/>
            <a:tailEnd type="none" w="med" len="med"/>
          </a:ln>
        </p:spPr>
      </p:cxnSp>
      <p:cxnSp>
        <p:nvCxnSpPr>
          <p:cNvPr id="125" name="OTLSHAPE_T_3c0b2f64080c4c7486e7de812fe63ca9_HorizontalConnector1"/>
          <p:cNvCxnSpPr/>
          <p:nvPr>
            <p:custDataLst>
              <p:tags r:id="rId23"/>
            </p:custDataLst>
          </p:nvPr>
        </p:nvCxnSpPr>
        <p:spPr>
          <a:xfrm>
            <a:off x="1009650" y="3552825"/>
            <a:ext cx="5448300" cy="0"/>
          </a:xfrm>
          <a:prstGeom prst="line">
            <a:avLst/>
          </a:prstGeom>
          <a:ln w="12700" cap="flat" cmpd="sng" algn="ctr">
            <a:solidFill>
              <a:srgbClr val="CCCCCC">
                <a:alpha val="100000"/>
              </a:srgbClr>
            </a:solidFill>
            <a:prstDash val="solid"/>
            <a:headEnd type="none" w="med" len="med"/>
            <a:tailEnd type="none" w="med" len="med"/>
          </a:ln>
        </p:spPr>
      </p:cxnSp>
      <p:cxnSp>
        <p:nvCxnSpPr>
          <p:cNvPr id="126" name="OTLSHAPE_T_759b61dd58c346479ea40ae15618e700_HorizontalConnector1"/>
          <p:cNvCxnSpPr/>
          <p:nvPr>
            <p:custDataLst>
              <p:tags r:id="rId24"/>
            </p:custDataLst>
          </p:nvPr>
        </p:nvCxnSpPr>
        <p:spPr>
          <a:xfrm>
            <a:off x="552450" y="3924300"/>
            <a:ext cx="6257925" cy="0"/>
          </a:xfrm>
          <a:prstGeom prst="line">
            <a:avLst/>
          </a:prstGeom>
          <a:ln w="12700" cap="flat" cmpd="sng" algn="ctr">
            <a:solidFill>
              <a:srgbClr val="CCCCCC">
                <a:alpha val="100000"/>
              </a:srgbClr>
            </a:solidFill>
            <a:prstDash val="solid"/>
            <a:headEnd type="none" w="med" len="med"/>
            <a:tailEnd type="none" w="med" len="med"/>
          </a:ln>
        </p:spPr>
      </p:cxnSp>
      <p:cxnSp>
        <p:nvCxnSpPr>
          <p:cNvPr id="127" name="OTLSHAPE_T_57adbbcc129d4f1694a25f49ab48a011_LeftVerticalConnector1"/>
          <p:cNvCxnSpPr/>
          <p:nvPr>
            <p:custDataLst>
              <p:tags r:id="rId25"/>
            </p:custDataLst>
          </p:nvPr>
        </p:nvCxnSpPr>
        <p:spPr>
          <a:xfrm>
            <a:off x="1743075" y="1104900"/>
            <a:ext cx="0" cy="371475"/>
          </a:xfrm>
          <a:prstGeom prst="line">
            <a:avLst/>
          </a:prstGeom>
          <a:ln w="12700" cap="flat" cmpd="sng" algn="ctr">
            <a:solidFill>
              <a:srgbClr val="CCCCCC">
                <a:alpha val="100000"/>
              </a:srgbClr>
            </a:solidFill>
            <a:prstDash val="solid"/>
            <a:headEnd type="none" w="med" len="med"/>
            <a:tailEnd type="none" w="med" len="med"/>
          </a:ln>
        </p:spPr>
      </p:cxnSp>
      <p:cxnSp>
        <p:nvCxnSpPr>
          <p:cNvPr id="128" name="OTLSHAPE_T_57adbbcc129d4f1694a25f49ab48a011_RightVerticalConnector1"/>
          <p:cNvCxnSpPr/>
          <p:nvPr>
            <p:custDataLst>
              <p:tags r:id="rId26"/>
            </p:custDataLst>
          </p:nvPr>
        </p:nvCxnSpPr>
        <p:spPr>
          <a:xfrm>
            <a:off x="2533650" y="1104900"/>
            <a:ext cx="0" cy="371475"/>
          </a:xfrm>
          <a:prstGeom prst="line">
            <a:avLst/>
          </a:prstGeom>
          <a:ln w="12700" cap="flat" cmpd="sng" algn="ctr">
            <a:solidFill>
              <a:srgbClr val="CCCCCC">
                <a:alpha val="100000"/>
              </a:srgbClr>
            </a:solidFill>
            <a:prstDash val="solid"/>
            <a:headEnd type="none" w="med" len="med"/>
            <a:tailEnd type="none" w="med" len="med"/>
          </a:ln>
        </p:spPr>
      </p:cxnSp>
      <p:cxnSp>
        <p:nvCxnSpPr>
          <p:cNvPr id="129" name="OTLSHAPE_T_1d88207ba3c34a87930690731f3a24c3_LeftVerticalConnector1"/>
          <p:cNvCxnSpPr/>
          <p:nvPr>
            <p:custDataLst>
              <p:tags r:id="rId27"/>
            </p:custDataLst>
          </p:nvPr>
        </p:nvCxnSpPr>
        <p:spPr>
          <a:xfrm>
            <a:off x="2628900" y="1104900"/>
            <a:ext cx="0" cy="381000"/>
          </a:xfrm>
          <a:prstGeom prst="line">
            <a:avLst/>
          </a:prstGeom>
          <a:ln w="12700" cap="flat" cmpd="sng" algn="ctr">
            <a:solidFill>
              <a:srgbClr val="CCCCCC">
                <a:alpha val="100000"/>
              </a:srgbClr>
            </a:solidFill>
            <a:prstDash val="solid"/>
            <a:headEnd type="none" w="med" len="med"/>
            <a:tailEnd type="none" w="med" len="med"/>
          </a:ln>
        </p:spPr>
      </p:cxnSp>
      <p:cxnSp>
        <p:nvCxnSpPr>
          <p:cNvPr id="130" name="OTLSHAPE_T_1d88207ba3c34a87930690731f3a24c3_LeftVerticalConnector2"/>
          <p:cNvCxnSpPr/>
          <p:nvPr>
            <p:custDataLst>
              <p:tags r:id="rId28"/>
            </p:custDataLst>
          </p:nvPr>
        </p:nvCxnSpPr>
        <p:spPr>
          <a:xfrm>
            <a:off x="2628900" y="1619250"/>
            <a:ext cx="0" cy="180975"/>
          </a:xfrm>
          <a:prstGeom prst="line">
            <a:avLst/>
          </a:prstGeom>
          <a:ln w="12700" cap="flat" cmpd="sng" algn="ctr">
            <a:solidFill>
              <a:srgbClr val="CCCCCC">
                <a:alpha val="100000"/>
              </a:srgbClr>
            </a:solidFill>
            <a:prstDash val="solid"/>
            <a:headEnd type="none" w="med" len="med"/>
            <a:tailEnd type="none" w="med" len="med"/>
          </a:ln>
        </p:spPr>
      </p:cxnSp>
      <p:cxnSp>
        <p:nvCxnSpPr>
          <p:cNvPr id="131" name="OTLSHAPE_T_352ab15da03845b594c37a6cf009e6b8_LeftVerticalConnector1"/>
          <p:cNvCxnSpPr/>
          <p:nvPr>
            <p:custDataLst>
              <p:tags r:id="rId29"/>
            </p:custDataLst>
          </p:nvPr>
        </p:nvCxnSpPr>
        <p:spPr>
          <a:xfrm>
            <a:off x="3657600" y="1104900"/>
            <a:ext cx="0" cy="866775"/>
          </a:xfrm>
          <a:prstGeom prst="line">
            <a:avLst/>
          </a:prstGeom>
          <a:ln w="12700" cap="flat" cmpd="sng" algn="ctr">
            <a:solidFill>
              <a:srgbClr val="CCCCCC">
                <a:alpha val="100000"/>
              </a:srgbClr>
            </a:solidFill>
            <a:prstDash val="solid"/>
            <a:headEnd type="none" w="med" len="med"/>
            <a:tailEnd type="none" w="med" len="med"/>
          </a:ln>
        </p:spPr>
      </p:cxnSp>
      <p:cxnSp>
        <p:nvCxnSpPr>
          <p:cNvPr id="132" name="OTLSHAPE_T_352ab15da03845b594c37a6cf009e6b8_RightVerticalConnector1"/>
          <p:cNvCxnSpPr/>
          <p:nvPr>
            <p:custDataLst>
              <p:tags r:id="rId30"/>
            </p:custDataLst>
          </p:nvPr>
        </p:nvCxnSpPr>
        <p:spPr>
          <a:xfrm>
            <a:off x="4400550" y="1104900"/>
            <a:ext cx="0" cy="628650"/>
          </a:xfrm>
          <a:prstGeom prst="line">
            <a:avLst/>
          </a:prstGeom>
          <a:ln w="12700" cap="flat" cmpd="sng" algn="ctr">
            <a:solidFill>
              <a:srgbClr val="CCCCCC">
                <a:alpha val="100000"/>
              </a:srgbClr>
            </a:solidFill>
            <a:prstDash val="solid"/>
            <a:headEnd type="none" w="med" len="med"/>
            <a:tailEnd type="none" w="med" len="med"/>
          </a:ln>
        </p:spPr>
      </p:cxnSp>
      <p:cxnSp>
        <p:nvCxnSpPr>
          <p:cNvPr id="133" name="OTLSHAPE_T_352ab15da03845b594c37a6cf009e6b8_RightVerticalConnector2"/>
          <p:cNvCxnSpPr/>
          <p:nvPr>
            <p:custDataLst>
              <p:tags r:id="rId31"/>
            </p:custDataLst>
          </p:nvPr>
        </p:nvCxnSpPr>
        <p:spPr>
          <a:xfrm>
            <a:off x="4400550" y="1866900"/>
            <a:ext cx="0" cy="104775"/>
          </a:xfrm>
          <a:prstGeom prst="line">
            <a:avLst/>
          </a:prstGeom>
          <a:ln w="12700" cap="flat" cmpd="sng" algn="ctr">
            <a:solidFill>
              <a:srgbClr val="CCCCCC">
                <a:alpha val="100000"/>
              </a:srgbClr>
            </a:solidFill>
            <a:prstDash val="solid"/>
            <a:headEnd type="none" w="med" len="med"/>
            <a:tailEnd type="none" w="med" len="med"/>
          </a:ln>
        </p:spPr>
      </p:cxnSp>
      <p:cxnSp>
        <p:nvCxnSpPr>
          <p:cNvPr id="134" name="OTLSHAPE_T_94dcdedc999145c3b68c76a9edccaa4e_RightVerticalConnector1"/>
          <p:cNvCxnSpPr/>
          <p:nvPr>
            <p:custDataLst>
              <p:tags r:id="rId32"/>
            </p:custDataLst>
          </p:nvPr>
        </p:nvCxnSpPr>
        <p:spPr>
          <a:xfrm>
            <a:off x="4010025" y="1104900"/>
            <a:ext cx="0" cy="628650"/>
          </a:xfrm>
          <a:prstGeom prst="line">
            <a:avLst/>
          </a:prstGeom>
          <a:ln w="12700" cap="flat" cmpd="sng" algn="ctr">
            <a:solidFill>
              <a:srgbClr val="CCCCCC">
                <a:alpha val="100000"/>
              </a:srgbClr>
            </a:solidFill>
            <a:prstDash val="solid"/>
            <a:headEnd type="none" w="med" len="med"/>
            <a:tailEnd type="none" w="med" len="med"/>
          </a:ln>
        </p:spPr>
      </p:cxnSp>
      <p:cxnSp>
        <p:nvCxnSpPr>
          <p:cNvPr id="135" name="OTLSHAPE_T_94dcdedc999145c3b68c76a9edccaa4e_RightVerticalConnector2"/>
          <p:cNvCxnSpPr/>
          <p:nvPr>
            <p:custDataLst>
              <p:tags r:id="rId33"/>
            </p:custDataLst>
          </p:nvPr>
        </p:nvCxnSpPr>
        <p:spPr>
          <a:xfrm>
            <a:off x="4010025" y="1866900"/>
            <a:ext cx="0" cy="104775"/>
          </a:xfrm>
          <a:prstGeom prst="line">
            <a:avLst/>
          </a:prstGeom>
          <a:ln w="12700" cap="flat" cmpd="sng" algn="ctr">
            <a:solidFill>
              <a:srgbClr val="CCCCCC">
                <a:alpha val="100000"/>
              </a:srgbClr>
            </a:solidFill>
            <a:prstDash val="solid"/>
            <a:headEnd type="none" w="med" len="med"/>
            <a:tailEnd type="none" w="med" len="med"/>
          </a:ln>
        </p:spPr>
      </p:cxnSp>
      <p:cxnSp>
        <p:nvCxnSpPr>
          <p:cNvPr id="136" name="OTLSHAPE_T_94dcdedc999145c3b68c76a9edccaa4e_RightVerticalConnector3"/>
          <p:cNvCxnSpPr/>
          <p:nvPr>
            <p:custDataLst>
              <p:tags r:id="rId34"/>
            </p:custDataLst>
          </p:nvPr>
        </p:nvCxnSpPr>
        <p:spPr>
          <a:xfrm>
            <a:off x="4010025" y="2114550"/>
            <a:ext cx="0" cy="314325"/>
          </a:xfrm>
          <a:prstGeom prst="line">
            <a:avLst/>
          </a:prstGeom>
          <a:ln w="12700" cap="flat" cmpd="sng" algn="ctr">
            <a:solidFill>
              <a:srgbClr val="CCCCCC">
                <a:alpha val="100000"/>
              </a:srgbClr>
            </a:solidFill>
            <a:prstDash val="solid"/>
            <a:headEnd type="none" w="med" len="med"/>
            <a:tailEnd type="none" w="med" len="med"/>
          </a:ln>
        </p:spPr>
      </p:cxnSp>
      <p:cxnSp>
        <p:nvCxnSpPr>
          <p:cNvPr id="137" name="OTLSHAPE_T_79c2614c74394e6c91c384db709f53ad_LeftVerticalConnector1"/>
          <p:cNvCxnSpPr/>
          <p:nvPr>
            <p:custDataLst>
              <p:tags r:id="rId35"/>
            </p:custDataLst>
          </p:nvPr>
        </p:nvCxnSpPr>
        <p:spPr>
          <a:xfrm>
            <a:off x="1495425" y="1104900"/>
            <a:ext cx="0" cy="1485900"/>
          </a:xfrm>
          <a:prstGeom prst="line">
            <a:avLst/>
          </a:prstGeom>
          <a:ln w="12700" cap="flat" cmpd="sng" algn="ctr">
            <a:solidFill>
              <a:srgbClr val="CCCCCC">
                <a:alpha val="100000"/>
              </a:srgbClr>
            </a:solidFill>
            <a:prstDash val="solid"/>
            <a:headEnd type="none" w="med" len="med"/>
            <a:tailEnd type="none" w="med" len="med"/>
          </a:ln>
        </p:spPr>
      </p:cxnSp>
      <p:cxnSp>
        <p:nvCxnSpPr>
          <p:cNvPr id="138" name="OTLSHAPE_T_79c2614c74394e6c91c384db709f53ad_RightVerticalConnector1"/>
          <p:cNvCxnSpPr/>
          <p:nvPr>
            <p:custDataLst>
              <p:tags r:id="rId36"/>
            </p:custDataLst>
          </p:nvPr>
        </p:nvCxnSpPr>
        <p:spPr>
          <a:xfrm>
            <a:off x="4543425" y="1104900"/>
            <a:ext cx="0" cy="876300"/>
          </a:xfrm>
          <a:prstGeom prst="line">
            <a:avLst/>
          </a:prstGeom>
          <a:ln w="12700" cap="flat" cmpd="sng" algn="ctr">
            <a:solidFill>
              <a:srgbClr val="CCCCCC">
                <a:alpha val="100000"/>
              </a:srgbClr>
            </a:solidFill>
            <a:prstDash val="solid"/>
            <a:headEnd type="none" w="med" len="med"/>
            <a:tailEnd type="none" w="med" len="med"/>
          </a:ln>
        </p:spPr>
      </p:cxnSp>
      <p:cxnSp>
        <p:nvCxnSpPr>
          <p:cNvPr id="139" name="OTLSHAPE_T_79c2614c74394e6c91c384db709f53ad_RightVerticalConnector2"/>
          <p:cNvCxnSpPr/>
          <p:nvPr>
            <p:custDataLst>
              <p:tags r:id="rId37"/>
            </p:custDataLst>
          </p:nvPr>
        </p:nvCxnSpPr>
        <p:spPr>
          <a:xfrm>
            <a:off x="4543425" y="2114550"/>
            <a:ext cx="0" cy="247650"/>
          </a:xfrm>
          <a:prstGeom prst="line">
            <a:avLst/>
          </a:prstGeom>
          <a:ln w="12700" cap="flat" cmpd="sng" algn="ctr">
            <a:solidFill>
              <a:srgbClr val="CCCCCC">
                <a:alpha val="100000"/>
              </a:srgbClr>
            </a:solidFill>
            <a:prstDash val="solid"/>
            <a:headEnd type="none" w="med" len="med"/>
            <a:tailEnd type="none" w="med" len="med"/>
          </a:ln>
        </p:spPr>
      </p:cxnSp>
      <p:cxnSp>
        <p:nvCxnSpPr>
          <p:cNvPr id="140" name="OTLSHAPE_T_79c2614c74394e6c91c384db709f53ad_RightVerticalConnector3"/>
          <p:cNvCxnSpPr/>
          <p:nvPr>
            <p:custDataLst>
              <p:tags r:id="rId38"/>
            </p:custDataLst>
          </p:nvPr>
        </p:nvCxnSpPr>
        <p:spPr>
          <a:xfrm>
            <a:off x="4543425" y="2495550"/>
            <a:ext cx="0" cy="104775"/>
          </a:xfrm>
          <a:prstGeom prst="line">
            <a:avLst/>
          </a:prstGeom>
          <a:ln w="12700" cap="flat" cmpd="sng" algn="ctr">
            <a:solidFill>
              <a:srgbClr val="CCCCCC">
                <a:alpha val="100000"/>
              </a:srgbClr>
            </a:solidFill>
            <a:prstDash val="solid"/>
            <a:headEnd type="none" w="med" len="med"/>
            <a:tailEnd type="none" w="med" len="med"/>
          </a:ln>
        </p:spPr>
      </p:cxnSp>
      <p:cxnSp>
        <p:nvCxnSpPr>
          <p:cNvPr id="141" name="OTLSHAPE_T_a80bec5a3c874da18720332571d96384_LeftVerticalConnector1"/>
          <p:cNvCxnSpPr/>
          <p:nvPr>
            <p:custDataLst>
              <p:tags r:id="rId39"/>
            </p:custDataLst>
          </p:nvPr>
        </p:nvCxnSpPr>
        <p:spPr>
          <a:xfrm>
            <a:off x="2971800" y="1104900"/>
            <a:ext cx="0" cy="381000"/>
          </a:xfrm>
          <a:prstGeom prst="line">
            <a:avLst/>
          </a:prstGeom>
          <a:ln w="12700" cap="flat" cmpd="sng" algn="ctr">
            <a:solidFill>
              <a:srgbClr val="CCCCCC">
                <a:alpha val="100000"/>
              </a:srgbClr>
            </a:solidFill>
            <a:prstDash val="solid"/>
            <a:headEnd type="none" w="med" len="med"/>
            <a:tailEnd type="none" w="med" len="med"/>
          </a:ln>
        </p:spPr>
      </p:cxnSp>
      <p:cxnSp>
        <p:nvCxnSpPr>
          <p:cNvPr id="142" name="OTLSHAPE_T_a80bec5a3c874da18720332571d96384_LeftVerticalConnector2"/>
          <p:cNvCxnSpPr/>
          <p:nvPr>
            <p:custDataLst>
              <p:tags r:id="rId40"/>
            </p:custDataLst>
          </p:nvPr>
        </p:nvCxnSpPr>
        <p:spPr>
          <a:xfrm>
            <a:off x="2971800" y="1619250"/>
            <a:ext cx="0" cy="104775"/>
          </a:xfrm>
          <a:prstGeom prst="line">
            <a:avLst/>
          </a:prstGeom>
          <a:ln w="12700" cap="flat" cmpd="sng" algn="ctr">
            <a:solidFill>
              <a:srgbClr val="CCCCCC">
                <a:alpha val="100000"/>
              </a:srgbClr>
            </a:solidFill>
            <a:prstDash val="solid"/>
            <a:headEnd type="none" w="med" len="med"/>
            <a:tailEnd type="none" w="med" len="med"/>
          </a:ln>
        </p:spPr>
      </p:cxnSp>
      <p:cxnSp>
        <p:nvCxnSpPr>
          <p:cNvPr id="143" name="OTLSHAPE_T_a80bec5a3c874da18720332571d96384_LeftVerticalConnector3"/>
          <p:cNvCxnSpPr/>
          <p:nvPr>
            <p:custDataLst>
              <p:tags r:id="rId41"/>
            </p:custDataLst>
          </p:nvPr>
        </p:nvCxnSpPr>
        <p:spPr>
          <a:xfrm>
            <a:off x="2971800" y="1866900"/>
            <a:ext cx="0" cy="485775"/>
          </a:xfrm>
          <a:prstGeom prst="line">
            <a:avLst/>
          </a:prstGeom>
          <a:ln w="12700" cap="flat" cmpd="sng" algn="ctr">
            <a:solidFill>
              <a:srgbClr val="CCCCCC">
                <a:alpha val="100000"/>
              </a:srgbClr>
            </a:solidFill>
            <a:prstDash val="solid"/>
            <a:headEnd type="none" w="med" len="med"/>
            <a:tailEnd type="none" w="med" len="med"/>
          </a:ln>
        </p:spPr>
      </p:cxnSp>
      <p:cxnSp>
        <p:nvCxnSpPr>
          <p:cNvPr id="144" name="OTLSHAPE_T_a80bec5a3c874da18720332571d96384_LeftVerticalConnector4"/>
          <p:cNvCxnSpPr/>
          <p:nvPr>
            <p:custDataLst>
              <p:tags r:id="rId42"/>
            </p:custDataLst>
          </p:nvPr>
        </p:nvCxnSpPr>
        <p:spPr>
          <a:xfrm>
            <a:off x="2971800" y="2505075"/>
            <a:ext cx="0" cy="95250"/>
          </a:xfrm>
          <a:prstGeom prst="line">
            <a:avLst/>
          </a:prstGeom>
          <a:ln w="12700" cap="flat" cmpd="sng" algn="ctr">
            <a:solidFill>
              <a:srgbClr val="CCCCCC">
                <a:alpha val="100000"/>
              </a:srgbClr>
            </a:solidFill>
            <a:prstDash val="solid"/>
            <a:headEnd type="none" w="med" len="med"/>
            <a:tailEnd type="none" w="med" len="med"/>
          </a:ln>
        </p:spPr>
      </p:cxnSp>
      <p:cxnSp>
        <p:nvCxnSpPr>
          <p:cNvPr id="145" name="OTLSHAPE_T_a80bec5a3c874da18720332571d96384_LeftVerticalConnector5"/>
          <p:cNvCxnSpPr/>
          <p:nvPr>
            <p:custDataLst>
              <p:tags r:id="rId43"/>
            </p:custDataLst>
          </p:nvPr>
        </p:nvCxnSpPr>
        <p:spPr>
          <a:xfrm>
            <a:off x="2971800" y="2743200"/>
            <a:ext cx="0" cy="180975"/>
          </a:xfrm>
          <a:prstGeom prst="line">
            <a:avLst/>
          </a:prstGeom>
          <a:ln w="12700" cap="flat" cmpd="sng" algn="ctr">
            <a:solidFill>
              <a:srgbClr val="CCCCCC">
                <a:alpha val="100000"/>
              </a:srgbClr>
            </a:solidFill>
            <a:prstDash val="solid"/>
            <a:headEnd type="none" w="med" len="med"/>
            <a:tailEnd type="none" w="med" len="med"/>
          </a:ln>
        </p:spPr>
      </p:cxnSp>
      <p:cxnSp>
        <p:nvCxnSpPr>
          <p:cNvPr id="146" name="OTLSHAPE_T_a80bec5a3c874da18720332571d96384_RightVerticalConnector1"/>
          <p:cNvCxnSpPr/>
          <p:nvPr>
            <p:custDataLst>
              <p:tags r:id="rId44"/>
            </p:custDataLst>
          </p:nvPr>
        </p:nvCxnSpPr>
        <p:spPr>
          <a:xfrm>
            <a:off x="5829300" y="1104900"/>
            <a:ext cx="0" cy="1809750"/>
          </a:xfrm>
          <a:prstGeom prst="line">
            <a:avLst/>
          </a:prstGeom>
          <a:ln w="12700" cap="flat" cmpd="sng" algn="ctr">
            <a:solidFill>
              <a:srgbClr val="CCCCCC">
                <a:alpha val="100000"/>
              </a:srgbClr>
            </a:solidFill>
            <a:prstDash val="solid"/>
            <a:headEnd type="none" w="med" len="med"/>
            <a:tailEnd type="none" w="med" len="med"/>
          </a:ln>
        </p:spPr>
      </p:cxnSp>
      <p:cxnSp>
        <p:nvCxnSpPr>
          <p:cNvPr id="147" name="OTLSHAPE_T_b5a9bc2e269a4d378e2b1a2ec3f3ec2f_LeftVerticalConnector1"/>
          <p:cNvCxnSpPr/>
          <p:nvPr>
            <p:custDataLst>
              <p:tags r:id="rId45"/>
            </p:custDataLst>
          </p:nvPr>
        </p:nvCxnSpPr>
        <p:spPr>
          <a:xfrm>
            <a:off x="6019800" y="1104900"/>
            <a:ext cx="0" cy="1752600"/>
          </a:xfrm>
          <a:prstGeom prst="line">
            <a:avLst/>
          </a:prstGeom>
          <a:ln w="12700" cap="flat" cmpd="sng" algn="ctr">
            <a:solidFill>
              <a:srgbClr val="CCCCCC">
                <a:alpha val="100000"/>
              </a:srgbClr>
            </a:solidFill>
            <a:prstDash val="solid"/>
            <a:headEnd type="none" w="med" len="med"/>
            <a:tailEnd type="none" w="med" len="med"/>
          </a:ln>
        </p:spPr>
      </p:cxnSp>
      <p:cxnSp>
        <p:nvCxnSpPr>
          <p:cNvPr id="148" name="OTLSHAPE_T_b5a9bc2e269a4d378e2b1a2ec3f3ec2f_LeftVerticalConnector2"/>
          <p:cNvCxnSpPr/>
          <p:nvPr>
            <p:custDataLst>
              <p:tags r:id="rId46"/>
            </p:custDataLst>
          </p:nvPr>
        </p:nvCxnSpPr>
        <p:spPr>
          <a:xfrm>
            <a:off x="6019800" y="2990850"/>
            <a:ext cx="0" cy="238125"/>
          </a:xfrm>
          <a:prstGeom prst="line">
            <a:avLst/>
          </a:prstGeom>
          <a:ln w="12700" cap="flat" cmpd="sng" algn="ctr">
            <a:solidFill>
              <a:srgbClr val="CCCCCC">
                <a:alpha val="100000"/>
              </a:srgbClr>
            </a:solidFill>
            <a:prstDash val="solid"/>
            <a:headEnd type="none" w="med" len="med"/>
            <a:tailEnd type="none" w="med" len="med"/>
          </a:ln>
        </p:spPr>
      </p:cxnSp>
      <p:cxnSp>
        <p:nvCxnSpPr>
          <p:cNvPr id="149" name="OTLSHAPE_T_b5a9bc2e269a4d378e2b1a2ec3f3ec2f_RightVerticalConnector1"/>
          <p:cNvCxnSpPr/>
          <p:nvPr>
            <p:custDataLst>
              <p:tags r:id="rId47"/>
            </p:custDataLst>
          </p:nvPr>
        </p:nvCxnSpPr>
        <p:spPr>
          <a:xfrm>
            <a:off x="7305675" y="1104900"/>
            <a:ext cx="0" cy="95250"/>
          </a:xfrm>
          <a:prstGeom prst="line">
            <a:avLst/>
          </a:prstGeom>
          <a:ln w="12700" cap="flat" cmpd="sng" algn="ctr">
            <a:solidFill>
              <a:srgbClr val="CCCCCC">
                <a:alpha val="100000"/>
              </a:srgbClr>
            </a:solidFill>
            <a:prstDash val="solid"/>
            <a:headEnd type="none" w="med" len="med"/>
            <a:tailEnd type="none" w="med" len="med"/>
          </a:ln>
        </p:spPr>
      </p:cxnSp>
      <p:cxnSp>
        <p:nvCxnSpPr>
          <p:cNvPr id="150" name="OTLSHAPE_T_b5a9bc2e269a4d378e2b1a2ec3f3ec2f_RightVerticalConnector1"/>
          <p:cNvCxnSpPr/>
          <p:nvPr>
            <p:custDataLst>
              <p:tags r:id="rId48"/>
            </p:custDataLst>
          </p:nvPr>
        </p:nvCxnSpPr>
        <p:spPr>
          <a:xfrm>
            <a:off x="7305675" y="1323975"/>
            <a:ext cx="0" cy="1905000"/>
          </a:xfrm>
          <a:prstGeom prst="line">
            <a:avLst/>
          </a:prstGeom>
          <a:ln w="12700" cap="flat" cmpd="sng" algn="ctr">
            <a:solidFill>
              <a:srgbClr val="CCCCCC">
                <a:alpha val="100000"/>
              </a:srgbClr>
            </a:solidFill>
            <a:prstDash val="solid"/>
            <a:headEnd type="none" w="med" len="med"/>
            <a:tailEnd type="none" w="med" len="med"/>
          </a:ln>
        </p:spPr>
      </p:cxnSp>
      <p:cxnSp>
        <p:nvCxnSpPr>
          <p:cNvPr id="151" name="OTLSHAPE_T_3c0b2f64080c4c7486e7de812fe63ca9_LeftVerticalConnector1"/>
          <p:cNvCxnSpPr/>
          <p:nvPr>
            <p:custDataLst>
              <p:tags r:id="rId49"/>
            </p:custDataLst>
          </p:nvPr>
        </p:nvCxnSpPr>
        <p:spPr>
          <a:xfrm>
            <a:off x="6858000" y="1104900"/>
            <a:ext cx="0" cy="1981200"/>
          </a:xfrm>
          <a:prstGeom prst="line">
            <a:avLst/>
          </a:prstGeom>
          <a:ln w="12700" cap="flat" cmpd="sng" algn="ctr">
            <a:solidFill>
              <a:srgbClr val="CCCCCC">
                <a:alpha val="100000"/>
              </a:srgbClr>
            </a:solidFill>
            <a:prstDash val="solid"/>
            <a:headEnd type="none" w="med" len="med"/>
            <a:tailEnd type="none" w="med" len="med"/>
          </a:ln>
        </p:spPr>
      </p:cxnSp>
      <p:cxnSp>
        <p:nvCxnSpPr>
          <p:cNvPr id="152" name="OTLSHAPE_T_3c0b2f64080c4c7486e7de812fe63ca9_LeftVerticalConnector2"/>
          <p:cNvCxnSpPr/>
          <p:nvPr>
            <p:custDataLst>
              <p:tags r:id="rId50"/>
            </p:custDataLst>
          </p:nvPr>
        </p:nvCxnSpPr>
        <p:spPr>
          <a:xfrm>
            <a:off x="6858000" y="3371850"/>
            <a:ext cx="0" cy="180975"/>
          </a:xfrm>
          <a:prstGeom prst="line">
            <a:avLst/>
          </a:prstGeom>
          <a:ln w="12700" cap="flat" cmpd="sng" algn="ctr">
            <a:solidFill>
              <a:srgbClr val="CCCCCC">
                <a:alpha val="100000"/>
              </a:srgbClr>
            </a:solidFill>
            <a:prstDash val="solid"/>
            <a:headEnd type="none" w="med" len="med"/>
            <a:tailEnd type="none" w="med" len="med"/>
          </a:ln>
        </p:spPr>
      </p:cxnSp>
      <p:cxnSp>
        <p:nvCxnSpPr>
          <p:cNvPr id="153" name="OTLSHAPE_T_3c0b2f64080c4c7486e7de812fe63ca9_RightVerticalConnector1"/>
          <p:cNvCxnSpPr/>
          <p:nvPr>
            <p:custDataLst>
              <p:tags r:id="rId51"/>
            </p:custDataLst>
          </p:nvPr>
        </p:nvCxnSpPr>
        <p:spPr>
          <a:xfrm>
            <a:off x="7200900" y="1104900"/>
            <a:ext cx="0" cy="2114550"/>
          </a:xfrm>
          <a:prstGeom prst="line">
            <a:avLst/>
          </a:prstGeom>
          <a:ln w="12700" cap="flat" cmpd="sng" algn="ctr">
            <a:solidFill>
              <a:srgbClr val="CCCCCC">
                <a:alpha val="100000"/>
              </a:srgbClr>
            </a:solidFill>
            <a:prstDash val="solid"/>
            <a:headEnd type="none" w="med" len="med"/>
            <a:tailEnd type="none" w="med" len="med"/>
          </a:ln>
        </p:spPr>
      </p:cxnSp>
      <p:cxnSp>
        <p:nvCxnSpPr>
          <p:cNvPr id="154" name="OTLSHAPE_T_3c0b2f64080c4c7486e7de812fe63ca9_RightVerticalConnector2"/>
          <p:cNvCxnSpPr/>
          <p:nvPr>
            <p:custDataLst>
              <p:tags r:id="rId52"/>
            </p:custDataLst>
          </p:nvPr>
        </p:nvCxnSpPr>
        <p:spPr>
          <a:xfrm>
            <a:off x="7200900" y="3381375"/>
            <a:ext cx="0" cy="171450"/>
          </a:xfrm>
          <a:prstGeom prst="line">
            <a:avLst/>
          </a:prstGeom>
          <a:ln w="12700" cap="flat" cmpd="sng" algn="ctr">
            <a:solidFill>
              <a:srgbClr val="CCCCCC">
                <a:alpha val="100000"/>
              </a:srgbClr>
            </a:solidFill>
            <a:prstDash val="solid"/>
            <a:headEnd type="none" w="med" len="med"/>
            <a:tailEnd type="none" w="med" len="med"/>
          </a:ln>
        </p:spPr>
      </p:cxnSp>
      <p:cxnSp>
        <p:nvCxnSpPr>
          <p:cNvPr id="155" name="OTLSHAPE_T_759b61dd58c346479ea40ae15618e700_LeftVerticalConnector1"/>
          <p:cNvCxnSpPr/>
          <p:nvPr>
            <p:custDataLst>
              <p:tags r:id="rId53"/>
            </p:custDataLst>
          </p:nvPr>
        </p:nvCxnSpPr>
        <p:spPr>
          <a:xfrm>
            <a:off x="6810375" y="1104900"/>
            <a:ext cx="0" cy="1981200"/>
          </a:xfrm>
          <a:prstGeom prst="line">
            <a:avLst/>
          </a:prstGeom>
          <a:ln w="12700" cap="flat" cmpd="sng" algn="ctr">
            <a:solidFill>
              <a:srgbClr val="CCCCCC">
                <a:alpha val="100000"/>
              </a:srgbClr>
            </a:solidFill>
            <a:prstDash val="solid"/>
            <a:headEnd type="none" w="med" len="med"/>
            <a:tailEnd type="none" w="med" len="med"/>
          </a:ln>
        </p:spPr>
      </p:cxnSp>
      <p:cxnSp>
        <p:nvCxnSpPr>
          <p:cNvPr id="156" name="OTLSHAPE_T_759b61dd58c346479ea40ae15618e700_LeftVerticalConnector2"/>
          <p:cNvCxnSpPr/>
          <p:nvPr>
            <p:custDataLst>
              <p:tags r:id="rId54"/>
            </p:custDataLst>
          </p:nvPr>
        </p:nvCxnSpPr>
        <p:spPr>
          <a:xfrm>
            <a:off x="6810375" y="3371850"/>
            <a:ext cx="0" cy="114300"/>
          </a:xfrm>
          <a:prstGeom prst="line">
            <a:avLst/>
          </a:prstGeom>
          <a:ln w="12700" cap="flat" cmpd="sng" algn="ctr">
            <a:solidFill>
              <a:srgbClr val="CCCCCC">
                <a:alpha val="100000"/>
              </a:srgbClr>
            </a:solidFill>
            <a:prstDash val="solid"/>
            <a:headEnd type="none" w="med" len="med"/>
            <a:tailEnd type="none" w="med" len="med"/>
          </a:ln>
        </p:spPr>
      </p:cxnSp>
      <p:cxnSp>
        <p:nvCxnSpPr>
          <p:cNvPr id="157" name="OTLSHAPE_T_759b61dd58c346479ea40ae15618e700_LeftVerticalConnector3"/>
          <p:cNvCxnSpPr/>
          <p:nvPr>
            <p:custDataLst>
              <p:tags r:id="rId55"/>
            </p:custDataLst>
          </p:nvPr>
        </p:nvCxnSpPr>
        <p:spPr>
          <a:xfrm>
            <a:off x="6810375" y="3619500"/>
            <a:ext cx="0" cy="238125"/>
          </a:xfrm>
          <a:prstGeom prst="line">
            <a:avLst/>
          </a:prstGeom>
          <a:ln w="12700" cap="flat" cmpd="sng" algn="ctr">
            <a:solidFill>
              <a:srgbClr val="CCCCCC">
                <a:alpha val="100000"/>
              </a:srgbClr>
            </a:solidFill>
            <a:prstDash val="solid"/>
            <a:headEnd type="none" w="med" len="med"/>
            <a:tailEnd type="none" w="med" len="med"/>
          </a:ln>
        </p:spPr>
      </p:cxnSp>
      <p:cxnSp>
        <p:nvCxnSpPr>
          <p:cNvPr id="158" name="OTLSHAPE_T_759b61dd58c346479ea40ae15618e700_RightVerticalConnector1"/>
          <p:cNvCxnSpPr/>
          <p:nvPr>
            <p:custDataLst>
              <p:tags r:id="rId56"/>
            </p:custDataLst>
          </p:nvPr>
        </p:nvCxnSpPr>
        <p:spPr>
          <a:xfrm>
            <a:off x="7543800" y="1104900"/>
            <a:ext cx="0" cy="95250"/>
          </a:xfrm>
          <a:prstGeom prst="line">
            <a:avLst/>
          </a:prstGeom>
          <a:ln w="12700" cap="flat" cmpd="sng" algn="ctr">
            <a:solidFill>
              <a:srgbClr val="CCCCCC">
                <a:alpha val="100000"/>
              </a:srgbClr>
            </a:solidFill>
            <a:prstDash val="solid"/>
            <a:headEnd type="none" w="med" len="med"/>
            <a:tailEnd type="none" w="med" len="med"/>
          </a:ln>
        </p:spPr>
      </p:cxnSp>
      <p:cxnSp>
        <p:nvCxnSpPr>
          <p:cNvPr id="159" name="OTLSHAPE_T_759b61dd58c346479ea40ae15618e700_RightVerticalConnector1"/>
          <p:cNvCxnSpPr/>
          <p:nvPr>
            <p:custDataLst>
              <p:tags r:id="rId57"/>
            </p:custDataLst>
          </p:nvPr>
        </p:nvCxnSpPr>
        <p:spPr>
          <a:xfrm>
            <a:off x="7543800" y="1323975"/>
            <a:ext cx="0" cy="1914525"/>
          </a:xfrm>
          <a:prstGeom prst="line">
            <a:avLst/>
          </a:prstGeom>
          <a:ln w="12700" cap="flat" cmpd="sng" algn="ctr">
            <a:solidFill>
              <a:srgbClr val="CCCCCC">
                <a:alpha val="100000"/>
              </a:srgbClr>
            </a:solidFill>
            <a:prstDash val="solid"/>
            <a:headEnd type="none" w="med" len="med"/>
            <a:tailEnd type="none" w="med" len="med"/>
          </a:ln>
        </p:spPr>
      </p:cxnSp>
      <p:cxnSp>
        <p:nvCxnSpPr>
          <p:cNvPr id="160" name="OTLSHAPE_T_759b61dd58c346479ea40ae15618e700_RightVerticalConnector2"/>
          <p:cNvCxnSpPr/>
          <p:nvPr>
            <p:custDataLst>
              <p:tags r:id="rId58"/>
            </p:custDataLst>
          </p:nvPr>
        </p:nvCxnSpPr>
        <p:spPr>
          <a:xfrm>
            <a:off x="7543800" y="3371850"/>
            <a:ext cx="0" cy="114300"/>
          </a:xfrm>
          <a:prstGeom prst="line">
            <a:avLst/>
          </a:prstGeom>
          <a:ln w="12700" cap="flat" cmpd="sng" algn="ctr">
            <a:solidFill>
              <a:srgbClr val="CCCCCC">
                <a:alpha val="100000"/>
              </a:srgbClr>
            </a:solidFill>
            <a:prstDash val="solid"/>
            <a:headEnd type="none" w="med" len="med"/>
            <a:tailEnd type="none" w="med" len="med"/>
          </a:ln>
        </p:spPr>
      </p:cxnSp>
      <p:cxnSp>
        <p:nvCxnSpPr>
          <p:cNvPr id="161" name="OTLSHAPE_T_759b61dd58c346479ea40ae15618e700_RightVerticalConnector3"/>
          <p:cNvCxnSpPr/>
          <p:nvPr>
            <p:custDataLst>
              <p:tags r:id="rId59"/>
            </p:custDataLst>
          </p:nvPr>
        </p:nvCxnSpPr>
        <p:spPr>
          <a:xfrm>
            <a:off x="7543800" y="3619500"/>
            <a:ext cx="0" cy="238125"/>
          </a:xfrm>
          <a:prstGeom prst="line">
            <a:avLst/>
          </a:prstGeom>
          <a:ln w="12700" cap="flat" cmpd="sng" algn="ctr">
            <a:solidFill>
              <a:srgbClr val="CCCCCC">
                <a:alpha val="100000"/>
              </a:srgbClr>
            </a:solidFill>
            <a:prstDash val="solid"/>
            <a:headEnd type="none" w="med" len="med"/>
            <a:tailEnd type="none" w="med" len="med"/>
          </a:ln>
        </p:spPr>
      </p:cxnSp>
      <p:sp>
        <p:nvSpPr>
          <p:cNvPr id="162" name="OTLSHAPE_T_57adbbcc129d4f1694a25f49ab48a011_Shape"/>
          <p:cNvSpPr/>
          <p:nvPr>
            <p:custDataLst>
              <p:tags r:id="rId60"/>
            </p:custDataLst>
          </p:nvPr>
        </p:nvSpPr>
        <p:spPr>
          <a:xfrm>
            <a:off x="1743075" y="1476375"/>
            <a:ext cx="790575" cy="152400"/>
          </a:xfrm>
          <a:prstGeom prst="rect">
            <a:avLst/>
          </a:prstGeom>
          <a:solidFill>
            <a:srgbClr val="BFBFBF">
              <a:alpha val="100000"/>
            </a:srgbClr>
          </a:solidFill>
        </p:spPr>
      </p:sp>
      <p:sp>
        <p:nvSpPr>
          <p:cNvPr id="163" name="OTLSHAPE_T_57adbbcc129d4f1694a25f49ab48a011_JoinedDate"/>
          <p:cNvSpPr/>
          <p:nvPr>
            <p:custDataLst>
              <p:tags r:id="rId61"/>
            </p:custDataLst>
          </p:nvPr>
        </p:nvSpPr>
        <p:spPr>
          <a:xfrm>
            <a:off x="2571750" y="1485900"/>
            <a:ext cx="733425" cy="138499"/>
          </a:xfrm>
          <a:prstGeom prst="rect">
            <a:avLst/>
          </a:prstGeom>
          <a:noFill/>
        </p:spPr>
        <p:txBody>
          <a:bodyPr vert="horz" wrap="square" lIns="0" tIns="0" rIns="0" bIns="0" rtlCol="0" anchor="ctr" anchorCtr="0">
            <a:spAutoFit/>
          </a:bodyPr>
          <a:lstStyle/>
          <a:p>
            <a:pPr algn="l"/>
            <a:r>
              <a:rPr lang="en-US" sz="900" dirty="0">
                <a:solidFill>
                  <a:srgbClr val="000000">
                    <a:alpha val="100000"/>
                  </a:srgbClr>
                </a:solidFill>
                <a:latin typeface="Arial" panose="02040604050505020304" pitchFamily="18" charset="0"/>
              </a:rPr>
              <a:t>20 Jun - 5 Jul</a:t>
            </a:r>
          </a:p>
        </p:txBody>
      </p:sp>
      <p:sp>
        <p:nvSpPr>
          <p:cNvPr id="164" name="OTLSHAPE_T_57adbbcc129d4f1694a25f49ab48a011_Duration"/>
          <p:cNvSpPr/>
          <p:nvPr>
            <p:custDataLst>
              <p:tags r:id="rId62"/>
            </p:custDataLst>
          </p:nvPr>
        </p:nvSpPr>
        <p:spPr>
          <a:xfrm>
            <a:off x="1905000" y="1485900"/>
            <a:ext cx="457200" cy="138499"/>
          </a:xfrm>
          <a:prstGeom prst="rect">
            <a:avLst/>
          </a:prstGeom>
          <a:noFill/>
        </p:spPr>
        <p:txBody>
          <a:bodyPr vert="horz" wrap="square" lIns="0" tIns="0" rIns="0" bIns="0" rtlCol="0" anchor="ctr" anchorCtr="0">
            <a:spAutoFit/>
          </a:bodyPr>
          <a:lstStyle/>
          <a:p>
            <a:pPr algn="ctr"/>
            <a:r>
              <a:rPr lang="en-US" sz="900" dirty="0">
                <a:solidFill>
                  <a:srgbClr val="000000">
                    <a:alpha val="100000"/>
                  </a:srgbClr>
                </a:solidFill>
                <a:latin typeface="Arial" panose="02040604050505020304" pitchFamily="18" charset="0"/>
              </a:rPr>
              <a:t>12 days</a:t>
            </a:r>
          </a:p>
        </p:txBody>
      </p:sp>
      <p:sp>
        <p:nvSpPr>
          <p:cNvPr id="165" name="OTLSHAPE_T_57adbbcc129d4f1694a25f49ab48a011_Title"/>
          <p:cNvSpPr/>
          <p:nvPr>
            <p:custDataLst>
              <p:tags r:id="rId63"/>
            </p:custDataLst>
          </p:nvPr>
        </p:nvSpPr>
        <p:spPr>
          <a:xfrm>
            <a:off x="95250" y="1485900"/>
            <a:ext cx="914400" cy="138499"/>
          </a:xfrm>
          <a:prstGeom prst="rect">
            <a:avLst/>
          </a:prstGeom>
          <a:noFill/>
        </p:spPr>
        <p:txBody>
          <a:bodyPr vert="horz" wrap="square" lIns="0" tIns="0" rIns="0" bIns="0" rtlCol="0" anchor="ctr" anchorCtr="0">
            <a:spAutoFit/>
          </a:bodyPr>
          <a:lstStyle/>
          <a:p>
            <a:pPr algn="l"/>
            <a:r>
              <a:rPr lang="en-US" sz="900" b="1" dirty="0">
                <a:solidFill>
                  <a:srgbClr val="000000">
                    <a:alpha val="100000"/>
                  </a:srgbClr>
                </a:solidFill>
                <a:latin typeface="Arial" panose="02040604050505020304" pitchFamily="18" charset="0"/>
              </a:rPr>
              <a:t>Feasibility Study</a:t>
            </a:r>
          </a:p>
        </p:txBody>
      </p:sp>
      <p:sp>
        <p:nvSpPr>
          <p:cNvPr id="166" name="OTLSHAPE_T_1d88207ba3c34a87930690731f3a24c3_Shape"/>
          <p:cNvSpPr/>
          <p:nvPr>
            <p:custDataLst>
              <p:tags r:id="rId64"/>
            </p:custDataLst>
          </p:nvPr>
        </p:nvSpPr>
        <p:spPr>
          <a:xfrm>
            <a:off x="2628900" y="1724025"/>
            <a:ext cx="1028700" cy="152400"/>
          </a:xfrm>
          <a:prstGeom prst="roundRect">
            <a:avLst/>
          </a:prstGeom>
          <a:solidFill>
            <a:srgbClr val="FFBF04">
              <a:alpha val="100000"/>
            </a:srgbClr>
          </a:solidFill>
        </p:spPr>
      </p:sp>
      <p:sp>
        <p:nvSpPr>
          <p:cNvPr id="167" name="OTLSHAPE_T_1d88207ba3c34a87930690731f3a24c3_JoinedDate"/>
          <p:cNvSpPr/>
          <p:nvPr>
            <p:custDataLst>
              <p:tags r:id="rId65"/>
            </p:custDataLst>
          </p:nvPr>
        </p:nvSpPr>
        <p:spPr>
          <a:xfrm>
            <a:off x="3695700" y="1733550"/>
            <a:ext cx="733425" cy="138499"/>
          </a:xfrm>
          <a:prstGeom prst="rect">
            <a:avLst/>
          </a:prstGeom>
          <a:noFill/>
        </p:spPr>
        <p:txBody>
          <a:bodyPr vert="horz" wrap="square" lIns="0" tIns="0" rIns="0" bIns="0" rtlCol="0" anchor="ctr" anchorCtr="0">
            <a:spAutoFit/>
          </a:bodyPr>
          <a:lstStyle/>
          <a:p>
            <a:pPr algn="l"/>
            <a:r>
              <a:rPr lang="en-US" sz="900" dirty="0">
                <a:solidFill>
                  <a:srgbClr val="000000">
                    <a:alpha val="100000"/>
                  </a:srgbClr>
                </a:solidFill>
                <a:latin typeface="Arial" panose="02040604050505020304" pitchFamily="18" charset="0"/>
              </a:rPr>
              <a:t>8 Jul - 28 Jul</a:t>
            </a:r>
          </a:p>
        </p:txBody>
      </p:sp>
      <p:sp>
        <p:nvSpPr>
          <p:cNvPr id="168" name="OTLSHAPE_T_1d88207ba3c34a87930690731f3a24c3_Duration"/>
          <p:cNvSpPr/>
          <p:nvPr>
            <p:custDataLst>
              <p:tags r:id="rId66"/>
            </p:custDataLst>
          </p:nvPr>
        </p:nvSpPr>
        <p:spPr>
          <a:xfrm>
            <a:off x="2914650" y="1733550"/>
            <a:ext cx="457200" cy="138499"/>
          </a:xfrm>
          <a:prstGeom prst="rect">
            <a:avLst/>
          </a:prstGeom>
          <a:noFill/>
        </p:spPr>
        <p:txBody>
          <a:bodyPr vert="horz" wrap="square" lIns="0" tIns="0" rIns="0" bIns="0" rtlCol="0" anchor="ctr" anchorCtr="0">
            <a:spAutoFit/>
          </a:bodyPr>
          <a:lstStyle/>
          <a:p>
            <a:pPr algn="ctr"/>
            <a:r>
              <a:rPr lang="en-US" sz="900" dirty="0">
                <a:solidFill>
                  <a:srgbClr val="000000">
                    <a:alpha val="100000"/>
                  </a:srgbClr>
                </a:solidFill>
                <a:latin typeface="Arial" panose="02040604050505020304" pitchFamily="18" charset="0"/>
              </a:rPr>
              <a:t>15 days</a:t>
            </a:r>
          </a:p>
        </p:txBody>
      </p:sp>
      <p:sp>
        <p:nvSpPr>
          <p:cNvPr id="169" name="OTLSHAPE_T_1d88207ba3c34a87930690731f3a24c3_Title"/>
          <p:cNvSpPr/>
          <p:nvPr>
            <p:custDataLst>
              <p:tags r:id="rId67"/>
            </p:custDataLst>
          </p:nvPr>
        </p:nvSpPr>
        <p:spPr>
          <a:xfrm>
            <a:off x="95250" y="1733550"/>
            <a:ext cx="552450" cy="138499"/>
          </a:xfrm>
          <a:prstGeom prst="rect">
            <a:avLst/>
          </a:prstGeom>
          <a:noFill/>
        </p:spPr>
        <p:txBody>
          <a:bodyPr vert="horz" wrap="square" lIns="0" tIns="0" rIns="0" bIns="0" rtlCol="0" anchor="ctr" anchorCtr="0">
            <a:spAutoFit/>
          </a:bodyPr>
          <a:lstStyle/>
          <a:p>
            <a:pPr algn="l"/>
            <a:r>
              <a:rPr lang="en-US" sz="900" b="1" dirty="0">
                <a:solidFill>
                  <a:srgbClr val="000000">
                    <a:alpha val="100000"/>
                  </a:srgbClr>
                </a:solidFill>
                <a:latin typeface="Arial" panose="02040604050505020304" pitchFamily="18" charset="0"/>
              </a:rPr>
              <a:t>Analysis</a:t>
            </a:r>
          </a:p>
        </p:txBody>
      </p:sp>
      <p:sp>
        <p:nvSpPr>
          <p:cNvPr id="170" name="OTLSHAPE_T_352ab15da03845b594c37a6cf009e6b8_Shape"/>
          <p:cNvSpPr/>
          <p:nvPr>
            <p:custDataLst>
              <p:tags r:id="rId68"/>
            </p:custDataLst>
          </p:nvPr>
        </p:nvSpPr>
        <p:spPr>
          <a:xfrm>
            <a:off x="3657600" y="1971675"/>
            <a:ext cx="733425" cy="152400"/>
          </a:xfrm>
          <a:prstGeom prst="rect">
            <a:avLst/>
          </a:prstGeom>
          <a:solidFill>
            <a:srgbClr val="92D051">
              <a:alpha val="100000"/>
            </a:srgbClr>
          </a:solidFill>
        </p:spPr>
      </p:sp>
      <p:sp>
        <p:nvSpPr>
          <p:cNvPr id="171" name="OTLSHAPE_T_352ab15da03845b594c37a6cf009e6b8_JoinedDate"/>
          <p:cNvSpPr/>
          <p:nvPr>
            <p:custDataLst>
              <p:tags r:id="rId69"/>
            </p:custDataLst>
          </p:nvPr>
        </p:nvSpPr>
        <p:spPr>
          <a:xfrm>
            <a:off x="4438650" y="1981200"/>
            <a:ext cx="819150" cy="138499"/>
          </a:xfrm>
          <a:prstGeom prst="rect">
            <a:avLst/>
          </a:prstGeom>
          <a:noFill/>
        </p:spPr>
        <p:txBody>
          <a:bodyPr vert="horz" wrap="square" lIns="0" tIns="0" rIns="0" bIns="0" rtlCol="0" anchor="ctr" anchorCtr="0">
            <a:spAutoFit/>
          </a:bodyPr>
          <a:lstStyle/>
          <a:p>
            <a:pPr algn="l"/>
            <a:r>
              <a:rPr lang="en-US" sz="900" dirty="0">
                <a:solidFill>
                  <a:srgbClr val="000000">
                    <a:alpha val="100000"/>
                  </a:srgbClr>
                </a:solidFill>
                <a:latin typeface="Arial" panose="02040604050505020304" pitchFamily="18" charset="0"/>
              </a:rPr>
              <a:t>29 Jul - 12 Aug</a:t>
            </a:r>
          </a:p>
        </p:txBody>
      </p:sp>
      <p:sp>
        <p:nvSpPr>
          <p:cNvPr id="172" name="OTLSHAPE_T_352ab15da03845b594c37a6cf009e6b8_Duration"/>
          <p:cNvSpPr/>
          <p:nvPr>
            <p:custDataLst>
              <p:tags r:id="rId70"/>
            </p:custDataLst>
          </p:nvPr>
        </p:nvSpPr>
        <p:spPr>
          <a:xfrm>
            <a:off x="3800475" y="1981200"/>
            <a:ext cx="457200" cy="138499"/>
          </a:xfrm>
          <a:prstGeom prst="rect">
            <a:avLst/>
          </a:prstGeom>
          <a:noFill/>
        </p:spPr>
        <p:txBody>
          <a:bodyPr vert="horz" wrap="square" lIns="0" tIns="0" rIns="0" bIns="0" rtlCol="0" anchor="ctr" anchorCtr="0">
            <a:spAutoFit/>
          </a:bodyPr>
          <a:lstStyle/>
          <a:p>
            <a:pPr algn="ctr"/>
            <a:r>
              <a:rPr lang="en-US" sz="900" dirty="0">
                <a:solidFill>
                  <a:srgbClr val="000000">
                    <a:alpha val="100000"/>
                  </a:srgbClr>
                </a:solidFill>
                <a:latin typeface="Arial" panose="02040604050505020304" pitchFamily="18" charset="0"/>
              </a:rPr>
              <a:t>11 days</a:t>
            </a:r>
          </a:p>
        </p:txBody>
      </p:sp>
      <p:sp>
        <p:nvSpPr>
          <p:cNvPr id="173" name="OTLSHAPE_T_352ab15da03845b594c37a6cf009e6b8_Title"/>
          <p:cNvSpPr/>
          <p:nvPr>
            <p:custDataLst>
              <p:tags r:id="rId71"/>
            </p:custDataLst>
          </p:nvPr>
        </p:nvSpPr>
        <p:spPr>
          <a:xfrm>
            <a:off x="95250" y="1981200"/>
            <a:ext cx="1276350" cy="138499"/>
          </a:xfrm>
          <a:prstGeom prst="rect">
            <a:avLst/>
          </a:prstGeom>
          <a:noFill/>
        </p:spPr>
        <p:txBody>
          <a:bodyPr vert="horz" wrap="square" lIns="0" tIns="0" rIns="0" bIns="0" rtlCol="0" anchor="ctr" anchorCtr="0">
            <a:spAutoFit/>
          </a:bodyPr>
          <a:lstStyle/>
          <a:p>
            <a:pPr algn="l"/>
            <a:r>
              <a:rPr lang="en-US" sz="900" b="1" dirty="0">
                <a:solidFill>
                  <a:srgbClr val="000000">
                    <a:alpha val="100000"/>
                  </a:srgbClr>
                </a:solidFill>
                <a:latin typeface="Arial" panose="02040604050505020304" pitchFamily="18" charset="0"/>
              </a:rPr>
              <a:t>Requirement Gathering</a:t>
            </a:r>
          </a:p>
        </p:txBody>
      </p:sp>
      <p:sp>
        <p:nvSpPr>
          <p:cNvPr id="174" name="OTLSHAPE_T_94dcdedc999145c3b68c76a9edccaa4e_Shape"/>
          <p:cNvSpPr/>
          <p:nvPr>
            <p:custDataLst>
              <p:tags r:id="rId72"/>
            </p:custDataLst>
          </p:nvPr>
        </p:nvSpPr>
        <p:spPr>
          <a:xfrm>
            <a:off x="2971800" y="2352675"/>
            <a:ext cx="1028700" cy="152400"/>
          </a:xfrm>
          <a:prstGeom prst="roundRect">
            <a:avLst/>
          </a:prstGeom>
          <a:solidFill>
            <a:srgbClr val="4F81BD">
              <a:alpha val="100000"/>
            </a:srgbClr>
          </a:solidFill>
        </p:spPr>
      </p:sp>
      <p:sp>
        <p:nvSpPr>
          <p:cNvPr id="175" name="OTLSHAPE_T_94dcdedc999145c3b68c76a9edccaa4e_TextPercentage"/>
          <p:cNvSpPr/>
          <p:nvPr>
            <p:custDataLst>
              <p:tags r:id="rId73"/>
            </p:custDataLst>
          </p:nvPr>
        </p:nvSpPr>
        <p:spPr>
          <a:xfrm>
            <a:off x="3638550" y="2219325"/>
            <a:ext cx="398145" cy="138499"/>
          </a:xfrm>
          <a:prstGeom prst="rect">
            <a:avLst/>
          </a:prstGeom>
          <a:noFill/>
        </p:spPr>
        <p:txBody>
          <a:bodyPr vert="horz" wrap="square" lIns="27432" tIns="0" rIns="0" bIns="0" rtlCol="0" anchor="ctr" anchorCtr="0">
            <a:spAutoFit/>
          </a:bodyPr>
          <a:lstStyle/>
          <a:p>
            <a:pPr algn="ctr"/>
            <a:r>
              <a:rPr lang="en-US" sz="900" b="1" dirty="0">
                <a:solidFill>
                  <a:srgbClr val="0D0D0D">
                    <a:alpha val="100000"/>
                  </a:srgbClr>
                </a:solidFill>
                <a:latin typeface="Arial" panose="02040604050505020304" pitchFamily="18" charset="0"/>
              </a:rPr>
              <a:t>100%</a:t>
            </a:r>
          </a:p>
        </p:txBody>
      </p:sp>
      <p:sp>
        <p:nvSpPr>
          <p:cNvPr id="176" name="OTLSHAPE_T_94dcdedc999145c3b68c76a9edccaa4e_JoinedDate"/>
          <p:cNvSpPr/>
          <p:nvPr>
            <p:custDataLst>
              <p:tags r:id="rId74"/>
            </p:custDataLst>
          </p:nvPr>
        </p:nvSpPr>
        <p:spPr>
          <a:xfrm>
            <a:off x="4048125" y="2362200"/>
            <a:ext cx="733425" cy="138499"/>
          </a:xfrm>
          <a:prstGeom prst="rect">
            <a:avLst/>
          </a:prstGeom>
          <a:noFill/>
        </p:spPr>
        <p:txBody>
          <a:bodyPr vert="horz" wrap="square" lIns="0" tIns="0" rIns="0" bIns="0" rtlCol="0" anchor="ctr" anchorCtr="0">
            <a:spAutoFit/>
          </a:bodyPr>
          <a:lstStyle/>
          <a:p>
            <a:pPr algn="l"/>
            <a:r>
              <a:rPr lang="en-US" sz="900" dirty="0">
                <a:solidFill>
                  <a:srgbClr val="000000">
                    <a:alpha val="100000"/>
                  </a:srgbClr>
                </a:solidFill>
                <a:latin typeface="Arial" panose="02040604050505020304" pitchFamily="18" charset="0"/>
              </a:rPr>
              <a:t>15 Jul - 4 Aug</a:t>
            </a:r>
          </a:p>
        </p:txBody>
      </p:sp>
      <p:sp>
        <p:nvSpPr>
          <p:cNvPr id="177" name="OTLSHAPE_T_94dcdedc999145c3b68c76a9edccaa4e_Duration"/>
          <p:cNvSpPr/>
          <p:nvPr>
            <p:custDataLst>
              <p:tags r:id="rId75"/>
            </p:custDataLst>
          </p:nvPr>
        </p:nvSpPr>
        <p:spPr>
          <a:xfrm>
            <a:off x="3257550" y="2362200"/>
            <a:ext cx="457200" cy="138499"/>
          </a:xfrm>
          <a:prstGeom prst="rect">
            <a:avLst/>
          </a:prstGeom>
          <a:noFill/>
        </p:spPr>
        <p:txBody>
          <a:bodyPr vert="horz" wrap="square" lIns="0" tIns="0" rIns="0" bIns="0" rtlCol="0" anchor="ctr" anchorCtr="0">
            <a:spAutoFit/>
          </a:bodyPr>
          <a:lstStyle/>
          <a:p>
            <a:pPr algn="ctr"/>
            <a:r>
              <a:rPr lang="en-US" sz="900" dirty="0">
                <a:solidFill>
                  <a:srgbClr val="000000">
                    <a:alpha val="100000"/>
                  </a:srgbClr>
                </a:solidFill>
                <a:latin typeface="Arial" panose="02040604050505020304" pitchFamily="18" charset="0"/>
              </a:rPr>
              <a:t>15 days</a:t>
            </a:r>
          </a:p>
        </p:txBody>
      </p:sp>
      <p:sp>
        <p:nvSpPr>
          <p:cNvPr id="178" name="OTLSHAPE_T_94dcdedc999145c3b68c76a9edccaa4e_Title"/>
          <p:cNvSpPr/>
          <p:nvPr>
            <p:custDataLst>
              <p:tags r:id="rId76"/>
            </p:custDataLst>
          </p:nvPr>
        </p:nvSpPr>
        <p:spPr>
          <a:xfrm>
            <a:off x="95250" y="2362200"/>
            <a:ext cx="914400" cy="138499"/>
          </a:xfrm>
          <a:prstGeom prst="rect">
            <a:avLst/>
          </a:prstGeom>
          <a:noFill/>
        </p:spPr>
        <p:txBody>
          <a:bodyPr vert="horz" wrap="square" lIns="0" tIns="0" rIns="0" bIns="0" rtlCol="0" anchor="ctr" anchorCtr="0">
            <a:spAutoFit/>
          </a:bodyPr>
          <a:lstStyle/>
          <a:p>
            <a:pPr algn="l"/>
            <a:r>
              <a:rPr lang="en-US" sz="900" b="1" dirty="0">
                <a:solidFill>
                  <a:srgbClr val="000000">
                    <a:alpha val="100000"/>
                  </a:srgbClr>
                </a:solidFill>
                <a:latin typeface="Arial" panose="02040604050505020304" pitchFamily="18" charset="0"/>
              </a:rPr>
              <a:t>Data Dictionary</a:t>
            </a:r>
          </a:p>
        </p:txBody>
      </p:sp>
      <p:sp>
        <p:nvSpPr>
          <p:cNvPr id="179" name="OTLSHAPE_T_79c2614c74394e6c91c384db709f53ad_Shape"/>
          <p:cNvSpPr/>
          <p:nvPr>
            <p:custDataLst>
              <p:tags r:id="rId77"/>
            </p:custDataLst>
          </p:nvPr>
        </p:nvSpPr>
        <p:spPr>
          <a:xfrm>
            <a:off x="1495425" y="2600325"/>
            <a:ext cx="3048000" cy="152400"/>
          </a:xfrm>
          <a:prstGeom prst="rect">
            <a:avLst/>
          </a:prstGeom>
          <a:solidFill>
            <a:srgbClr val="F4B083">
              <a:alpha val="100000"/>
            </a:srgbClr>
          </a:solidFill>
        </p:spPr>
      </p:sp>
      <p:sp>
        <p:nvSpPr>
          <p:cNvPr id="180" name="OTLSHAPE_T_79c2614c74394e6c91c384db709f53ad_JoinedDate"/>
          <p:cNvSpPr/>
          <p:nvPr>
            <p:custDataLst>
              <p:tags r:id="rId78"/>
            </p:custDataLst>
          </p:nvPr>
        </p:nvSpPr>
        <p:spPr>
          <a:xfrm>
            <a:off x="4581525" y="2609850"/>
            <a:ext cx="819150" cy="138499"/>
          </a:xfrm>
          <a:prstGeom prst="rect">
            <a:avLst/>
          </a:prstGeom>
          <a:noFill/>
        </p:spPr>
        <p:txBody>
          <a:bodyPr vert="horz" wrap="square" lIns="0" tIns="0" rIns="0" bIns="0" rtlCol="0" anchor="ctr" anchorCtr="0">
            <a:spAutoFit/>
          </a:bodyPr>
          <a:lstStyle/>
          <a:p>
            <a:pPr algn="l"/>
            <a:r>
              <a:rPr lang="en-US" sz="900" dirty="0">
                <a:solidFill>
                  <a:srgbClr val="000000">
                    <a:alpha val="100000"/>
                  </a:srgbClr>
                </a:solidFill>
                <a:latin typeface="Arial" panose="02040604050505020304" pitchFamily="18" charset="0"/>
              </a:rPr>
              <a:t>15 Jun - 15 Aug</a:t>
            </a:r>
          </a:p>
        </p:txBody>
      </p:sp>
      <p:sp>
        <p:nvSpPr>
          <p:cNvPr id="181" name="OTLSHAPE_T_79c2614c74394e6c91c384db709f53ad_Duration"/>
          <p:cNvSpPr/>
          <p:nvPr>
            <p:custDataLst>
              <p:tags r:id="rId79"/>
            </p:custDataLst>
          </p:nvPr>
        </p:nvSpPr>
        <p:spPr>
          <a:xfrm>
            <a:off x="2790825" y="2609850"/>
            <a:ext cx="457200" cy="138499"/>
          </a:xfrm>
          <a:prstGeom prst="rect">
            <a:avLst/>
          </a:prstGeom>
          <a:noFill/>
        </p:spPr>
        <p:txBody>
          <a:bodyPr vert="horz" wrap="square" lIns="0" tIns="0" rIns="0" bIns="0" rtlCol="0" anchor="ctr" anchorCtr="0">
            <a:spAutoFit/>
          </a:bodyPr>
          <a:lstStyle/>
          <a:p>
            <a:pPr algn="ctr"/>
            <a:r>
              <a:rPr lang="en-US" sz="900" dirty="0">
                <a:solidFill>
                  <a:srgbClr val="000000">
                    <a:alpha val="100000"/>
                  </a:srgbClr>
                </a:solidFill>
                <a:latin typeface="Arial" panose="02040604050505020304" pitchFamily="18" charset="0"/>
              </a:rPr>
              <a:t>44 days</a:t>
            </a:r>
          </a:p>
        </p:txBody>
      </p:sp>
      <p:sp>
        <p:nvSpPr>
          <p:cNvPr id="182" name="OTLSHAPE_T_79c2614c74394e6c91c384db709f53ad_Title"/>
          <p:cNvSpPr/>
          <p:nvPr>
            <p:custDataLst>
              <p:tags r:id="rId80"/>
            </p:custDataLst>
          </p:nvPr>
        </p:nvSpPr>
        <p:spPr>
          <a:xfrm>
            <a:off x="95250" y="2609850"/>
            <a:ext cx="638175" cy="138499"/>
          </a:xfrm>
          <a:prstGeom prst="rect">
            <a:avLst/>
          </a:prstGeom>
          <a:noFill/>
        </p:spPr>
        <p:txBody>
          <a:bodyPr vert="horz" wrap="square" lIns="0" tIns="0" rIns="0" bIns="0" rtlCol="0" anchor="ctr" anchorCtr="0">
            <a:spAutoFit/>
          </a:bodyPr>
          <a:lstStyle/>
          <a:p>
            <a:pPr algn="l"/>
            <a:r>
              <a:rPr lang="en-US" sz="900" b="1" dirty="0">
                <a:solidFill>
                  <a:srgbClr val="000000">
                    <a:alpha val="100000"/>
                  </a:srgbClr>
                </a:solidFill>
                <a:latin typeface="Arial" panose="02040604050505020304" pitchFamily="18" charset="0"/>
              </a:rPr>
              <a:t>Filling PPR</a:t>
            </a:r>
          </a:p>
        </p:txBody>
      </p:sp>
      <p:sp>
        <p:nvSpPr>
          <p:cNvPr id="183" name="OTLSHAPE_T_a80bec5a3c874da18720332571d96384_Shape"/>
          <p:cNvSpPr/>
          <p:nvPr>
            <p:custDataLst>
              <p:tags r:id="rId81"/>
            </p:custDataLst>
          </p:nvPr>
        </p:nvSpPr>
        <p:spPr>
          <a:xfrm>
            <a:off x="2971800" y="2847975"/>
            <a:ext cx="2847975" cy="152400"/>
          </a:xfrm>
          <a:prstGeom prst="roundRect">
            <a:avLst/>
          </a:prstGeom>
          <a:solidFill>
            <a:srgbClr val="A9D08D">
              <a:alpha val="100000"/>
            </a:srgbClr>
          </a:solidFill>
        </p:spPr>
      </p:sp>
      <p:sp>
        <p:nvSpPr>
          <p:cNvPr id="184" name="OTLSHAPE_T_a80bec5a3c874da18720332571d96384_JoinedDate"/>
          <p:cNvSpPr/>
          <p:nvPr>
            <p:custDataLst>
              <p:tags r:id="rId82"/>
            </p:custDataLst>
          </p:nvPr>
        </p:nvSpPr>
        <p:spPr>
          <a:xfrm>
            <a:off x="5867400" y="2857500"/>
            <a:ext cx="819150" cy="138499"/>
          </a:xfrm>
          <a:prstGeom prst="rect">
            <a:avLst/>
          </a:prstGeom>
          <a:noFill/>
        </p:spPr>
        <p:txBody>
          <a:bodyPr vert="horz" wrap="square" lIns="0" tIns="0" rIns="0" bIns="0" rtlCol="0" anchor="ctr" anchorCtr="0">
            <a:spAutoFit/>
          </a:bodyPr>
          <a:lstStyle/>
          <a:p>
            <a:pPr algn="l"/>
            <a:r>
              <a:rPr lang="en-US" sz="900" dirty="0">
                <a:solidFill>
                  <a:srgbClr val="000000">
                    <a:alpha val="100000"/>
                  </a:srgbClr>
                </a:solidFill>
                <a:latin typeface="Arial" panose="02040604050505020304" pitchFamily="18" charset="0"/>
              </a:rPr>
              <a:t>15 Jul - 10 Sep</a:t>
            </a:r>
          </a:p>
        </p:txBody>
      </p:sp>
      <p:sp>
        <p:nvSpPr>
          <p:cNvPr id="185" name="OTLSHAPE_T_a80bec5a3c874da18720332571d96384_Duration"/>
          <p:cNvSpPr/>
          <p:nvPr>
            <p:custDataLst>
              <p:tags r:id="rId83"/>
            </p:custDataLst>
          </p:nvPr>
        </p:nvSpPr>
        <p:spPr>
          <a:xfrm>
            <a:off x="4171950" y="2857500"/>
            <a:ext cx="457200" cy="138499"/>
          </a:xfrm>
          <a:prstGeom prst="rect">
            <a:avLst/>
          </a:prstGeom>
          <a:noFill/>
        </p:spPr>
        <p:txBody>
          <a:bodyPr vert="horz" wrap="square" lIns="0" tIns="0" rIns="0" bIns="0" rtlCol="0" anchor="ctr" anchorCtr="0">
            <a:spAutoFit/>
          </a:bodyPr>
          <a:lstStyle/>
          <a:p>
            <a:pPr algn="ctr"/>
            <a:r>
              <a:rPr lang="en-US" sz="900" dirty="0">
                <a:solidFill>
                  <a:srgbClr val="000000">
                    <a:alpha val="100000"/>
                  </a:srgbClr>
                </a:solidFill>
                <a:latin typeface="Arial" panose="02040604050505020304" pitchFamily="18" charset="0"/>
              </a:rPr>
              <a:t>42 days</a:t>
            </a:r>
          </a:p>
        </p:txBody>
      </p:sp>
      <p:sp>
        <p:nvSpPr>
          <p:cNvPr id="186" name="OTLSHAPE_T_a80bec5a3c874da18720332571d96384_Title"/>
          <p:cNvSpPr/>
          <p:nvPr>
            <p:custDataLst>
              <p:tags r:id="rId84"/>
            </p:custDataLst>
          </p:nvPr>
        </p:nvSpPr>
        <p:spPr>
          <a:xfrm>
            <a:off x="95250" y="2857500"/>
            <a:ext cx="733425" cy="138499"/>
          </a:xfrm>
          <a:prstGeom prst="rect">
            <a:avLst/>
          </a:prstGeom>
          <a:noFill/>
        </p:spPr>
        <p:txBody>
          <a:bodyPr vert="horz" wrap="square" lIns="0" tIns="0" rIns="0" bIns="0" rtlCol="0" anchor="ctr" anchorCtr="0">
            <a:spAutoFit/>
          </a:bodyPr>
          <a:lstStyle/>
          <a:p>
            <a:pPr algn="l"/>
            <a:r>
              <a:rPr lang="en-US" sz="900" b="1" dirty="0">
                <a:solidFill>
                  <a:srgbClr val="000000">
                    <a:alpha val="100000"/>
                  </a:srgbClr>
                </a:solidFill>
                <a:latin typeface="Arial" panose="02040604050505020304" pitchFamily="18" charset="0"/>
              </a:rPr>
              <a:t>Filling PSAR</a:t>
            </a:r>
          </a:p>
        </p:txBody>
      </p:sp>
      <p:sp>
        <p:nvSpPr>
          <p:cNvPr id="187" name="OTLSHAPE_T_b5a9bc2e269a4d378e2b1a2ec3f3ec2f_Shape"/>
          <p:cNvSpPr/>
          <p:nvPr>
            <p:custDataLst>
              <p:tags r:id="rId85"/>
            </p:custDataLst>
          </p:nvPr>
        </p:nvSpPr>
        <p:spPr>
          <a:xfrm>
            <a:off x="6019800" y="3228975"/>
            <a:ext cx="1276350" cy="152400"/>
          </a:xfrm>
          <a:prstGeom prst="rect">
            <a:avLst/>
          </a:prstGeom>
          <a:solidFill>
            <a:srgbClr val="9CC3E5">
              <a:alpha val="100000"/>
            </a:srgbClr>
          </a:solidFill>
        </p:spPr>
      </p:sp>
      <p:sp>
        <p:nvSpPr>
          <p:cNvPr id="188" name="OTLSHAPE_T_b5a9bc2e269a4d378e2b1a2ec3f3ec2f_TextPercentage"/>
          <p:cNvSpPr/>
          <p:nvPr>
            <p:custDataLst>
              <p:tags r:id="rId86"/>
            </p:custDataLst>
          </p:nvPr>
        </p:nvSpPr>
        <p:spPr>
          <a:xfrm>
            <a:off x="6638925" y="3095625"/>
            <a:ext cx="303848" cy="138499"/>
          </a:xfrm>
          <a:prstGeom prst="rect">
            <a:avLst/>
          </a:prstGeom>
          <a:noFill/>
        </p:spPr>
        <p:txBody>
          <a:bodyPr vert="horz" wrap="square" lIns="27432" tIns="0" rIns="0" bIns="0" rtlCol="0" anchor="ctr" anchorCtr="0">
            <a:spAutoFit/>
          </a:bodyPr>
          <a:lstStyle/>
          <a:p>
            <a:pPr algn="ctr"/>
            <a:r>
              <a:rPr lang="en-US" sz="900" b="1" dirty="0">
                <a:solidFill>
                  <a:srgbClr val="262626">
                    <a:alpha val="100000"/>
                  </a:srgbClr>
                </a:solidFill>
                <a:latin typeface="Arial" panose="02040604050505020304" pitchFamily="18" charset="0"/>
              </a:rPr>
              <a:t>70%</a:t>
            </a:r>
          </a:p>
        </p:txBody>
      </p:sp>
      <p:sp>
        <p:nvSpPr>
          <p:cNvPr id="189" name="OTLSHAPE_T_b5a9bc2e269a4d378e2b1a2ec3f3ec2f_JoinedDate"/>
          <p:cNvSpPr/>
          <p:nvPr>
            <p:custDataLst>
              <p:tags r:id="rId87"/>
            </p:custDataLst>
          </p:nvPr>
        </p:nvSpPr>
        <p:spPr>
          <a:xfrm>
            <a:off x="7343775" y="3238500"/>
            <a:ext cx="819150" cy="138499"/>
          </a:xfrm>
          <a:prstGeom prst="rect">
            <a:avLst/>
          </a:prstGeom>
          <a:noFill/>
        </p:spPr>
        <p:txBody>
          <a:bodyPr vert="horz" wrap="square" lIns="0" tIns="0" rIns="0" bIns="0" rtlCol="0" anchor="ctr" anchorCtr="0">
            <a:spAutoFit/>
          </a:bodyPr>
          <a:lstStyle/>
          <a:p>
            <a:pPr algn="l"/>
            <a:r>
              <a:rPr lang="en-US" sz="900" dirty="0">
                <a:solidFill>
                  <a:srgbClr val="000000">
                    <a:alpha val="100000"/>
                  </a:srgbClr>
                </a:solidFill>
                <a:latin typeface="Arial" panose="02040604050505020304" pitchFamily="18" charset="0"/>
              </a:rPr>
              <a:t>15 Sep - 10 Oct</a:t>
            </a:r>
          </a:p>
        </p:txBody>
      </p:sp>
      <p:sp>
        <p:nvSpPr>
          <p:cNvPr id="190" name="OTLSHAPE_T_b5a9bc2e269a4d378e2b1a2ec3f3ec2f_Duration"/>
          <p:cNvSpPr/>
          <p:nvPr>
            <p:custDataLst>
              <p:tags r:id="rId88"/>
            </p:custDataLst>
          </p:nvPr>
        </p:nvSpPr>
        <p:spPr>
          <a:xfrm>
            <a:off x="6429375" y="3238500"/>
            <a:ext cx="457200" cy="138499"/>
          </a:xfrm>
          <a:prstGeom prst="rect">
            <a:avLst/>
          </a:prstGeom>
          <a:noFill/>
        </p:spPr>
        <p:txBody>
          <a:bodyPr vert="horz" wrap="square" lIns="0" tIns="0" rIns="0" bIns="0" rtlCol="0" anchor="ctr" anchorCtr="0">
            <a:spAutoFit/>
          </a:bodyPr>
          <a:lstStyle/>
          <a:p>
            <a:pPr algn="ctr"/>
            <a:r>
              <a:rPr lang="en-US" sz="900" dirty="0">
                <a:solidFill>
                  <a:srgbClr val="000000">
                    <a:alpha val="100000"/>
                  </a:srgbClr>
                </a:solidFill>
                <a:latin typeface="Arial" panose="02040604050505020304" pitchFamily="18" charset="0"/>
              </a:rPr>
              <a:t>19 days</a:t>
            </a:r>
          </a:p>
        </p:txBody>
      </p:sp>
      <p:sp>
        <p:nvSpPr>
          <p:cNvPr id="191" name="OTLSHAPE_T_b5a9bc2e269a4d378e2b1a2ec3f3ec2f_Title"/>
          <p:cNvSpPr/>
          <p:nvPr>
            <p:custDataLst>
              <p:tags r:id="rId89"/>
            </p:custDataLst>
          </p:nvPr>
        </p:nvSpPr>
        <p:spPr>
          <a:xfrm>
            <a:off x="95250" y="3238500"/>
            <a:ext cx="552450" cy="138499"/>
          </a:xfrm>
          <a:prstGeom prst="rect">
            <a:avLst/>
          </a:prstGeom>
          <a:noFill/>
        </p:spPr>
        <p:txBody>
          <a:bodyPr vert="horz" wrap="square" lIns="0" tIns="0" rIns="0" bIns="0" rtlCol="0" anchor="ctr" anchorCtr="0">
            <a:spAutoFit/>
          </a:bodyPr>
          <a:lstStyle/>
          <a:p>
            <a:pPr algn="l"/>
            <a:r>
              <a:rPr lang="en-US" sz="900" b="1" dirty="0">
                <a:solidFill>
                  <a:srgbClr val="000000">
                    <a:alpha val="100000"/>
                  </a:srgbClr>
                </a:solidFill>
                <a:latin typeface="Arial" panose="02040604050505020304" pitchFamily="18" charset="0"/>
              </a:rPr>
              <a:t>Diagrams</a:t>
            </a:r>
          </a:p>
        </p:txBody>
      </p:sp>
      <p:sp>
        <p:nvSpPr>
          <p:cNvPr id="192" name="OTLSHAPE_T_3c0b2f64080c4c7486e7de812fe63ca9_Shape"/>
          <p:cNvSpPr/>
          <p:nvPr>
            <p:custDataLst>
              <p:tags r:id="rId90"/>
            </p:custDataLst>
          </p:nvPr>
        </p:nvSpPr>
        <p:spPr>
          <a:xfrm>
            <a:off x="6858000" y="3476625"/>
            <a:ext cx="342900" cy="152400"/>
          </a:xfrm>
          <a:prstGeom prst="roundRect">
            <a:avLst/>
          </a:prstGeom>
          <a:solidFill>
            <a:srgbClr val="4BACC6">
              <a:alpha val="100000"/>
            </a:srgbClr>
          </a:solidFill>
        </p:spPr>
      </p:sp>
      <p:sp>
        <p:nvSpPr>
          <p:cNvPr id="193" name="OTLSHAPE_T_3c0b2f64080c4c7486e7de812fe63ca9_Duration"/>
          <p:cNvSpPr/>
          <p:nvPr>
            <p:custDataLst>
              <p:tags r:id="rId91"/>
            </p:custDataLst>
          </p:nvPr>
        </p:nvSpPr>
        <p:spPr>
          <a:xfrm>
            <a:off x="6457950" y="3486150"/>
            <a:ext cx="361950" cy="138499"/>
          </a:xfrm>
          <a:prstGeom prst="rect">
            <a:avLst/>
          </a:prstGeom>
          <a:noFill/>
        </p:spPr>
        <p:txBody>
          <a:bodyPr vert="horz" wrap="square" lIns="0" tIns="0" rIns="0" bIns="0" rtlCol="0" anchor="ctr" anchorCtr="0">
            <a:spAutoFit/>
          </a:bodyPr>
          <a:lstStyle/>
          <a:p>
            <a:pPr algn="ctr"/>
            <a:r>
              <a:rPr lang="en-US" sz="900" dirty="0">
                <a:solidFill>
                  <a:srgbClr val="000000">
                    <a:alpha val="100000"/>
                  </a:srgbClr>
                </a:solidFill>
                <a:latin typeface="Arial" panose="02040604050505020304" pitchFamily="18" charset="0"/>
              </a:rPr>
              <a:t>5 days</a:t>
            </a:r>
          </a:p>
        </p:txBody>
      </p:sp>
      <p:sp>
        <p:nvSpPr>
          <p:cNvPr id="194" name="OTLSHAPE_T_3c0b2f64080c4c7486e7de812fe63ca9_JoinedDate"/>
          <p:cNvSpPr/>
          <p:nvPr>
            <p:custDataLst>
              <p:tags r:id="rId92"/>
            </p:custDataLst>
          </p:nvPr>
        </p:nvSpPr>
        <p:spPr>
          <a:xfrm>
            <a:off x="7239000" y="3486150"/>
            <a:ext cx="733425" cy="138499"/>
          </a:xfrm>
          <a:prstGeom prst="rect">
            <a:avLst/>
          </a:prstGeom>
          <a:noFill/>
        </p:spPr>
        <p:txBody>
          <a:bodyPr vert="horz" wrap="square" lIns="0" tIns="0" rIns="0" bIns="0" rtlCol="0" anchor="ctr" anchorCtr="0">
            <a:spAutoFit/>
          </a:bodyPr>
          <a:lstStyle/>
          <a:p>
            <a:pPr algn="l"/>
            <a:r>
              <a:rPr lang="en-US" sz="900" dirty="0">
                <a:solidFill>
                  <a:srgbClr val="000000">
                    <a:alpha val="100000"/>
                  </a:srgbClr>
                </a:solidFill>
                <a:latin typeface="Arial" panose="02040604050505020304" pitchFamily="18" charset="0"/>
              </a:rPr>
              <a:t>2 Oct - 8 Oct</a:t>
            </a:r>
          </a:p>
        </p:txBody>
      </p:sp>
      <p:sp>
        <p:nvSpPr>
          <p:cNvPr id="195" name="OTLSHAPE_T_3c0b2f64080c4c7486e7de812fe63ca9_Title"/>
          <p:cNvSpPr/>
          <p:nvPr>
            <p:custDataLst>
              <p:tags r:id="rId93"/>
            </p:custDataLst>
          </p:nvPr>
        </p:nvSpPr>
        <p:spPr>
          <a:xfrm>
            <a:off x="95250" y="3486150"/>
            <a:ext cx="914400" cy="138499"/>
          </a:xfrm>
          <a:prstGeom prst="rect">
            <a:avLst/>
          </a:prstGeom>
          <a:noFill/>
        </p:spPr>
        <p:txBody>
          <a:bodyPr vert="horz" wrap="square" lIns="0" tIns="0" rIns="0" bIns="0" rtlCol="0" anchor="ctr" anchorCtr="0">
            <a:spAutoFit/>
          </a:bodyPr>
          <a:lstStyle/>
          <a:p>
            <a:pPr algn="l"/>
            <a:r>
              <a:rPr lang="en-US" sz="900" b="1" dirty="0">
                <a:solidFill>
                  <a:srgbClr val="000000">
                    <a:alpha val="100000"/>
                  </a:srgbClr>
                </a:solidFill>
                <a:latin typeface="Arial" panose="02040604050505020304" pitchFamily="18" charset="0"/>
              </a:rPr>
              <a:t> Canvas Making</a:t>
            </a:r>
          </a:p>
        </p:txBody>
      </p:sp>
      <p:sp>
        <p:nvSpPr>
          <p:cNvPr id="196" name="OTLSHAPE_T_759b61dd58c346479ea40ae15618e700_Shape"/>
          <p:cNvSpPr/>
          <p:nvPr>
            <p:custDataLst>
              <p:tags r:id="rId94"/>
            </p:custDataLst>
          </p:nvPr>
        </p:nvSpPr>
        <p:spPr>
          <a:xfrm>
            <a:off x="6810375" y="3848100"/>
            <a:ext cx="733425" cy="152400"/>
          </a:xfrm>
          <a:prstGeom prst="rect">
            <a:avLst/>
          </a:prstGeom>
          <a:solidFill>
            <a:srgbClr val="AEAAAA">
              <a:alpha val="100000"/>
            </a:srgbClr>
          </a:solidFill>
        </p:spPr>
      </p:sp>
      <p:sp>
        <p:nvSpPr>
          <p:cNvPr id="197" name="OTLSHAPE_T_759b61dd58c346479ea40ae15618e700_TextPercentage"/>
          <p:cNvSpPr/>
          <p:nvPr>
            <p:custDataLst>
              <p:tags r:id="rId95"/>
            </p:custDataLst>
          </p:nvPr>
        </p:nvSpPr>
        <p:spPr>
          <a:xfrm>
            <a:off x="7124700" y="3724275"/>
            <a:ext cx="303848" cy="138499"/>
          </a:xfrm>
          <a:prstGeom prst="rect">
            <a:avLst/>
          </a:prstGeom>
          <a:noFill/>
        </p:spPr>
        <p:txBody>
          <a:bodyPr vert="horz" wrap="square" lIns="27432" tIns="0" rIns="0" bIns="0" rtlCol="0" anchor="ctr" anchorCtr="0">
            <a:spAutoFit/>
          </a:bodyPr>
          <a:lstStyle/>
          <a:p>
            <a:pPr algn="ctr"/>
            <a:r>
              <a:rPr lang="en-US" sz="900" b="1" dirty="0">
                <a:solidFill>
                  <a:srgbClr val="0D0D0D">
                    <a:alpha val="100000"/>
                  </a:srgbClr>
                </a:solidFill>
                <a:latin typeface="Arial" panose="02040604050505020304" pitchFamily="18" charset="0"/>
              </a:rPr>
              <a:t>80%</a:t>
            </a:r>
          </a:p>
        </p:txBody>
      </p:sp>
      <p:sp>
        <p:nvSpPr>
          <p:cNvPr id="198" name="OTLSHAPE_T_759b61dd58c346479ea40ae15618e700_JoinedDate"/>
          <p:cNvSpPr/>
          <p:nvPr>
            <p:custDataLst>
              <p:tags r:id="rId96"/>
            </p:custDataLst>
          </p:nvPr>
        </p:nvSpPr>
        <p:spPr>
          <a:xfrm>
            <a:off x="7581900" y="3867150"/>
            <a:ext cx="733425" cy="138499"/>
          </a:xfrm>
          <a:prstGeom prst="rect">
            <a:avLst/>
          </a:prstGeom>
          <a:noFill/>
        </p:spPr>
        <p:txBody>
          <a:bodyPr vert="horz" wrap="square" lIns="0" tIns="0" rIns="0" bIns="0" rtlCol="0" anchor="ctr" anchorCtr="0">
            <a:spAutoFit/>
          </a:bodyPr>
          <a:lstStyle/>
          <a:p>
            <a:pPr algn="l"/>
            <a:r>
              <a:rPr lang="en-US" sz="900" dirty="0">
                <a:solidFill>
                  <a:srgbClr val="000000">
                    <a:alpha val="100000"/>
                  </a:srgbClr>
                </a:solidFill>
                <a:latin typeface="Arial" panose="02040604050505020304" pitchFamily="18" charset="0"/>
              </a:rPr>
              <a:t>1 Oct - 15 Oct</a:t>
            </a:r>
          </a:p>
        </p:txBody>
      </p:sp>
      <p:sp>
        <p:nvSpPr>
          <p:cNvPr id="199" name="OTLSHAPE_T_759b61dd58c346479ea40ae15618e700_Duration"/>
          <p:cNvSpPr/>
          <p:nvPr>
            <p:custDataLst>
              <p:tags r:id="rId97"/>
            </p:custDataLst>
          </p:nvPr>
        </p:nvSpPr>
        <p:spPr>
          <a:xfrm>
            <a:off x="6953250" y="3867150"/>
            <a:ext cx="457200" cy="138499"/>
          </a:xfrm>
          <a:prstGeom prst="rect">
            <a:avLst/>
          </a:prstGeom>
          <a:noFill/>
        </p:spPr>
        <p:txBody>
          <a:bodyPr vert="horz" wrap="square" lIns="0" tIns="0" rIns="0" bIns="0" rtlCol="0" anchor="ctr" anchorCtr="0">
            <a:spAutoFit/>
          </a:bodyPr>
          <a:lstStyle/>
          <a:p>
            <a:pPr algn="ctr"/>
            <a:r>
              <a:rPr lang="en-US" sz="900" dirty="0">
                <a:solidFill>
                  <a:srgbClr val="000000">
                    <a:alpha val="100000"/>
                  </a:srgbClr>
                </a:solidFill>
                <a:latin typeface="Arial" panose="02040604050505020304" pitchFamily="18" charset="0"/>
              </a:rPr>
              <a:t>11 days</a:t>
            </a:r>
          </a:p>
        </p:txBody>
      </p:sp>
      <p:sp>
        <p:nvSpPr>
          <p:cNvPr id="200" name="OTLSHAPE_T_759b61dd58c346479ea40ae15618e700_Title"/>
          <p:cNvSpPr/>
          <p:nvPr>
            <p:custDataLst>
              <p:tags r:id="rId98"/>
            </p:custDataLst>
          </p:nvPr>
        </p:nvSpPr>
        <p:spPr>
          <a:xfrm>
            <a:off x="95250" y="3867150"/>
            <a:ext cx="457200" cy="138499"/>
          </a:xfrm>
          <a:prstGeom prst="rect">
            <a:avLst/>
          </a:prstGeom>
          <a:noFill/>
        </p:spPr>
        <p:txBody>
          <a:bodyPr vert="horz" wrap="square" lIns="0" tIns="0" rIns="0" bIns="0" rtlCol="0" anchor="ctr" anchorCtr="0">
            <a:spAutoFit/>
          </a:bodyPr>
          <a:lstStyle/>
          <a:p>
            <a:pPr algn="l"/>
            <a:r>
              <a:rPr lang="en-US" sz="900" b="1" dirty="0">
                <a:solidFill>
                  <a:srgbClr val="000000">
                    <a:alpha val="100000"/>
                  </a:srgbClr>
                </a:solidFill>
                <a:latin typeface="Arial" panose="02040604050505020304" pitchFamily="18" charset="0"/>
              </a:rPr>
              <a:t>Report</a:t>
            </a:r>
          </a:p>
        </p:txBody>
      </p:sp>
      <p:sp>
        <p:nvSpPr>
          <p:cNvPr id="201" name="Retailnet Timeline">
            <a:extLst>
              <a:ext uri="7882E99C-F97B-4629-A484-AB90F3140D3E">
                <a16:creationId xmlns="" xmlns:p14="http://schemas.microsoft.com/office/powerpoint/2010/main" xmlns:a16="http://schemas.microsoft.com/office/drawing/2014/main" id="CAAC28EC-82F6-47A4-B426-65218B18604C"/>
              </a:ext>
            </a:extLst>
          </p:cNvPr>
          <p:cNvSpPr txBox="1">
            <a:spLocks/>
          </p:cNvSpPr>
          <p:nvPr/>
        </p:nvSpPr>
        <p:spPr>
          <a:xfrm>
            <a:off x="2057400" y="190500"/>
            <a:ext cx="4876800" cy="390525"/>
          </a:xfrm>
          <a:prstGeom prst="rect">
            <a:avLst/>
          </a:prstGeom>
          <a:noFill/>
          <a:ln>
            <a:noFill/>
          </a:ln>
        </p:spPr>
        <p:txBody>
          <a:bodyPr spcFirstLastPara="1" wrap="square" lIns="0" tIns="0" rIns="0" bIns="0" anchor="b" anchorCtr="0">
            <a:noAutofit/>
          </a:bodyPr>
          <a:lstStyle/>
          <a:p>
            <a:pPr marL="0" marR="0" lvl="0" indent="0" algn="ctr" defTabSz="914400" rtl="0" eaLnBrk="1" fontAlgn="auto" latinLnBrk="0" hangingPunct="1">
              <a:lnSpc>
                <a:spcPct val="100000"/>
              </a:lnSpc>
              <a:spcBef>
                <a:spcPts val="0"/>
              </a:spcBef>
              <a:spcAft>
                <a:spcPts val="0"/>
              </a:spcAft>
              <a:buClr>
                <a:schemeClr val="accent6"/>
              </a:buClr>
              <a:buSzPts val="3200"/>
              <a:buFont typeface="Raleway"/>
              <a:buNone/>
              <a:tabLst/>
              <a:defRPr/>
            </a:pPr>
            <a:r>
              <a:rPr kumimoji="0" lang="en-US" sz="3200" b="0" i="0" u="none" strike="noStrike" kern="0" cap="none" spc="0" normalizeH="0" baseline="0" noProof="0" dirty="0" smtClean="0">
                <a:ln>
                  <a:noFill/>
                </a:ln>
                <a:solidFill>
                  <a:schemeClr val="accent2">
                    <a:lumMod val="50000"/>
                  </a:schemeClr>
                </a:solidFill>
                <a:effectLst/>
                <a:uLnTx/>
                <a:uFillTx/>
                <a:latin typeface="Calibri" pitchFamily="34" charset="0"/>
                <a:ea typeface="Raleway"/>
                <a:cs typeface="Calibri" pitchFamily="34" charset="0"/>
                <a:sym typeface="Raleway"/>
              </a:rPr>
              <a:t>Retail-Net Timeline</a:t>
            </a:r>
            <a:endParaRPr kumimoji="0" lang="en-US" sz="3200" b="0" i="0" u="none" strike="noStrike" kern="0" cap="none" spc="0" normalizeH="0" baseline="0" noProof="0" dirty="0">
              <a:ln>
                <a:noFill/>
              </a:ln>
              <a:solidFill>
                <a:schemeClr val="accent2">
                  <a:lumMod val="50000"/>
                </a:schemeClr>
              </a:solidFill>
              <a:effectLst/>
              <a:uLnTx/>
              <a:uFillTx/>
              <a:latin typeface="Calibri" pitchFamily="34" charset="0"/>
              <a:ea typeface="Raleway"/>
              <a:cs typeface="Calibri" pitchFamily="34" charset="0"/>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1583342"/>
            <a:ext cx="7772400" cy="18266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chemeClr val="bg1"/>
                </a:solidFill>
              </a:rPr>
              <a:t>Design Engineering Canvas</a:t>
            </a:r>
          </a:p>
        </p:txBody>
      </p:sp>
      <p:sp>
        <p:nvSpPr>
          <p:cNvPr id="113" name="Google Shape;113;p15"/>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21</a:t>
            </a:fld>
            <a:endParaRPr/>
          </a:p>
        </p:txBody>
      </p:sp>
      <p:grpSp>
        <p:nvGrpSpPr>
          <p:cNvPr id="4" name="Google Shape;368;p37"/>
          <p:cNvGrpSpPr/>
          <p:nvPr/>
        </p:nvGrpSpPr>
        <p:grpSpPr>
          <a:xfrm>
            <a:off x="5943600" y="2800350"/>
            <a:ext cx="499275" cy="416951"/>
            <a:chOff x="1928175" y="312600"/>
            <a:chExt cx="425000" cy="373700"/>
          </a:xfrm>
        </p:grpSpPr>
        <p:sp>
          <p:nvSpPr>
            <p:cNvPr id="5" name="Google Shape;369;p37"/>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0;p37"/>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22</a:t>
            </a:fld>
            <a:endParaRPr/>
          </a:p>
        </p:txBody>
      </p:sp>
      <p:pic>
        <p:nvPicPr>
          <p:cNvPr id="83970" name="Picture 2"/>
          <p:cNvPicPr>
            <a:picLocks noChangeAspect="1" noChangeArrowheads="1"/>
          </p:cNvPicPr>
          <p:nvPr/>
        </p:nvPicPr>
        <p:blipFill>
          <a:blip r:embed="rId3"/>
          <a:srcRect/>
          <a:stretch>
            <a:fillRect/>
          </a:stretch>
        </p:blipFill>
        <p:spPr bwMode="auto">
          <a:xfrm>
            <a:off x="1066800" y="971550"/>
            <a:ext cx="6858000" cy="4019550"/>
          </a:xfrm>
          <a:prstGeom prst="rect">
            <a:avLst/>
          </a:prstGeom>
          <a:noFill/>
          <a:ln w="9525">
            <a:noFill/>
            <a:miter lim="800000"/>
            <a:headEnd/>
            <a:tailEnd/>
          </a:ln>
          <a:effectLst/>
        </p:spPr>
      </p:pic>
      <p:sp>
        <p:nvSpPr>
          <p:cNvPr id="7" name="Rectangle 6"/>
          <p:cNvSpPr/>
          <p:nvPr/>
        </p:nvSpPr>
        <p:spPr>
          <a:xfrm>
            <a:off x="914400" y="209550"/>
            <a:ext cx="6705600" cy="584775"/>
          </a:xfrm>
          <a:prstGeom prst="rect">
            <a:avLst/>
          </a:prstGeom>
        </p:spPr>
        <p:txBody>
          <a:bodyPr wrap="square">
            <a:spAutoFit/>
          </a:bodyPr>
          <a:lstStyle/>
          <a:p>
            <a:pPr lvl="0" algn="ctr">
              <a:buClr>
                <a:schemeClr val="accent6"/>
              </a:buClr>
              <a:buSzPts val="3200"/>
              <a:defRPr/>
            </a:pPr>
            <a:r>
              <a:rPr lang="en-US" sz="3200" dirty="0" smtClean="0">
                <a:solidFill>
                  <a:schemeClr val="accent2">
                    <a:lumMod val="50000"/>
                  </a:schemeClr>
                </a:solidFill>
                <a:latin typeface="Calibri" pitchFamily="34" charset="0"/>
                <a:ea typeface="Raleway"/>
                <a:cs typeface="Calibri" pitchFamily="34" charset="0"/>
                <a:sym typeface="Raleway"/>
              </a:rPr>
              <a:t>Ideation Canvas</a:t>
            </a:r>
            <a:endParaRPr lang="en-US" sz="3200" dirty="0">
              <a:solidFill>
                <a:schemeClr val="accent2">
                  <a:lumMod val="50000"/>
                </a:schemeClr>
              </a:solidFill>
              <a:latin typeface="Calibri" pitchFamily="34" charset="0"/>
              <a:ea typeface="Raleway"/>
              <a:cs typeface="Calibri" pitchFamily="34" charset="0"/>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23</a:t>
            </a:fld>
            <a:endParaRPr/>
          </a:p>
        </p:txBody>
      </p:sp>
      <p:sp>
        <p:nvSpPr>
          <p:cNvPr id="7" name="Rectangle 6"/>
          <p:cNvSpPr/>
          <p:nvPr/>
        </p:nvSpPr>
        <p:spPr>
          <a:xfrm>
            <a:off x="914400" y="209550"/>
            <a:ext cx="6705600" cy="584775"/>
          </a:xfrm>
          <a:prstGeom prst="rect">
            <a:avLst/>
          </a:prstGeom>
        </p:spPr>
        <p:txBody>
          <a:bodyPr wrap="square">
            <a:spAutoFit/>
          </a:bodyPr>
          <a:lstStyle/>
          <a:p>
            <a:pPr lvl="0" algn="ctr">
              <a:buClr>
                <a:schemeClr val="accent6"/>
              </a:buClr>
              <a:buSzPts val="3200"/>
              <a:defRPr/>
            </a:pPr>
            <a:r>
              <a:rPr lang="en-US" sz="3200" dirty="0" smtClean="0">
                <a:solidFill>
                  <a:schemeClr val="accent2">
                    <a:lumMod val="50000"/>
                  </a:schemeClr>
                </a:solidFill>
                <a:latin typeface="Calibri" pitchFamily="34" charset="0"/>
                <a:ea typeface="Raleway"/>
                <a:cs typeface="Calibri" pitchFamily="34" charset="0"/>
                <a:sym typeface="Raleway"/>
              </a:rPr>
              <a:t>Empathy Canvas</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84994" name="Picture 2" descr="C:\Users\ASUS\Downloads\empathy story.jpg"/>
          <p:cNvPicPr>
            <a:picLocks noChangeAspect="1" noChangeArrowheads="1"/>
          </p:cNvPicPr>
          <p:nvPr/>
        </p:nvPicPr>
        <p:blipFill>
          <a:blip r:embed="rId3"/>
          <a:srcRect/>
          <a:stretch>
            <a:fillRect/>
          </a:stretch>
        </p:blipFill>
        <p:spPr bwMode="auto">
          <a:xfrm rot="5400000">
            <a:off x="825500" y="908050"/>
            <a:ext cx="3124200" cy="4165600"/>
          </a:xfrm>
          <a:prstGeom prst="rect">
            <a:avLst/>
          </a:prstGeom>
          <a:noFill/>
        </p:spPr>
      </p:pic>
      <p:pic>
        <p:nvPicPr>
          <p:cNvPr id="84995" name="Picture 3" descr="C:\Users\ASUS\Downloads\empathy up part.jpg"/>
          <p:cNvPicPr>
            <a:picLocks noChangeAspect="1" noChangeArrowheads="1"/>
          </p:cNvPicPr>
          <p:nvPr/>
        </p:nvPicPr>
        <p:blipFill>
          <a:blip r:embed="rId4"/>
          <a:srcRect/>
          <a:stretch>
            <a:fillRect/>
          </a:stretch>
        </p:blipFill>
        <p:spPr bwMode="auto">
          <a:xfrm rot="5400000">
            <a:off x="5072869" y="939022"/>
            <a:ext cx="3113060" cy="411480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24</a:t>
            </a:fld>
            <a:endParaRPr/>
          </a:p>
        </p:txBody>
      </p:sp>
      <p:sp>
        <p:nvSpPr>
          <p:cNvPr id="6" name="Rectangle 5"/>
          <p:cNvSpPr/>
          <p:nvPr/>
        </p:nvSpPr>
        <p:spPr>
          <a:xfrm>
            <a:off x="914400" y="209550"/>
            <a:ext cx="6705600" cy="584775"/>
          </a:xfrm>
          <a:prstGeom prst="rect">
            <a:avLst/>
          </a:prstGeom>
        </p:spPr>
        <p:txBody>
          <a:bodyPr wrap="square">
            <a:spAutoFit/>
          </a:bodyPr>
          <a:lstStyle/>
          <a:p>
            <a:pPr lvl="0" algn="ctr">
              <a:buClr>
                <a:schemeClr val="accent6"/>
              </a:buClr>
              <a:buSzPts val="3200"/>
              <a:defRPr/>
            </a:pPr>
            <a:r>
              <a:rPr lang="en-US" sz="3200" dirty="0" smtClean="0">
                <a:solidFill>
                  <a:schemeClr val="accent2">
                    <a:lumMod val="50000"/>
                  </a:schemeClr>
                </a:solidFill>
                <a:latin typeface="Calibri" pitchFamily="34" charset="0"/>
                <a:ea typeface="Raleway"/>
                <a:cs typeface="Calibri" pitchFamily="34" charset="0"/>
                <a:sym typeface="Raleway"/>
              </a:rPr>
              <a:t>AEIOU Canvas</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87042" name="Picture 2" descr="C:\Users\ASUS\Downloads\Aeiou canv.jpg"/>
          <p:cNvPicPr>
            <a:picLocks noChangeAspect="1" noChangeArrowheads="1"/>
          </p:cNvPicPr>
          <p:nvPr/>
        </p:nvPicPr>
        <p:blipFill>
          <a:blip r:embed="rId3"/>
          <a:srcRect/>
          <a:stretch>
            <a:fillRect/>
          </a:stretch>
        </p:blipFill>
        <p:spPr bwMode="auto">
          <a:xfrm>
            <a:off x="381000" y="971550"/>
            <a:ext cx="8458200" cy="3948135"/>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25</a:t>
            </a:fld>
            <a:endParaRPr/>
          </a:p>
        </p:txBody>
      </p:sp>
      <p:sp>
        <p:nvSpPr>
          <p:cNvPr id="6" name="Rectangle 5"/>
          <p:cNvSpPr/>
          <p:nvPr/>
        </p:nvSpPr>
        <p:spPr>
          <a:xfrm>
            <a:off x="914400" y="209550"/>
            <a:ext cx="6705600" cy="584775"/>
          </a:xfrm>
          <a:prstGeom prst="rect">
            <a:avLst/>
          </a:prstGeom>
        </p:spPr>
        <p:txBody>
          <a:bodyPr wrap="square">
            <a:spAutoFit/>
          </a:bodyPr>
          <a:lstStyle/>
          <a:p>
            <a:pPr lvl="0" algn="ctr">
              <a:buClr>
                <a:schemeClr val="accent6"/>
              </a:buClr>
              <a:buSzPts val="3200"/>
              <a:defRPr/>
            </a:pPr>
            <a:r>
              <a:rPr lang="en-US" sz="3200" dirty="0" smtClean="0">
                <a:solidFill>
                  <a:schemeClr val="accent2">
                    <a:lumMod val="50000"/>
                  </a:schemeClr>
                </a:solidFill>
                <a:latin typeface="Calibri" pitchFamily="34" charset="0"/>
                <a:ea typeface="Raleway"/>
                <a:cs typeface="Calibri" pitchFamily="34" charset="0"/>
                <a:sym typeface="Raleway"/>
              </a:rPr>
              <a:t>Product Development Canvas</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86018" name="Picture 2" descr="C:\Users\ASUS\Downloads\productdevlopcanv.jpg"/>
          <p:cNvPicPr>
            <a:picLocks noChangeAspect="1" noChangeArrowheads="1"/>
          </p:cNvPicPr>
          <p:nvPr/>
        </p:nvPicPr>
        <p:blipFill>
          <a:blip r:embed="rId3"/>
          <a:srcRect/>
          <a:stretch>
            <a:fillRect/>
          </a:stretch>
        </p:blipFill>
        <p:spPr bwMode="auto">
          <a:xfrm>
            <a:off x="762000" y="895350"/>
            <a:ext cx="7772400" cy="3991437"/>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1583342"/>
            <a:ext cx="7772400" cy="18266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chemeClr val="bg1"/>
                </a:solidFill>
              </a:rPr>
              <a:t>Diagrams </a:t>
            </a:r>
          </a:p>
        </p:txBody>
      </p:sp>
      <p:sp>
        <p:nvSpPr>
          <p:cNvPr id="113" name="Google Shape;113;p15"/>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26</a:t>
            </a:fld>
            <a:endParaRPr/>
          </a:p>
        </p:txBody>
      </p:sp>
      <p:grpSp>
        <p:nvGrpSpPr>
          <p:cNvPr id="7" name="Google Shape;615;p37"/>
          <p:cNvGrpSpPr/>
          <p:nvPr/>
        </p:nvGrpSpPr>
        <p:grpSpPr>
          <a:xfrm>
            <a:off x="6096000" y="2800350"/>
            <a:ext cx="527452" cy="509060"/>
            <a:chOff x="5241175" y="4959100"/>
            <a:chExt cx="539775" cy="517775"/>
          </a:xfrm>
        </p:grpSpPr>
        <p:sp>
          <p:nvSpPr>
            <p:cNvPr id="8" name="Google Shape;616;p37"/>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17;p37"/>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18;p37"/>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19;p37"/>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20;p37"/>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21;p37"/>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27</a:t>
            </a:fld>
            <a:endParaRPr/>
          </a:p>
        </p:txBody>
      </p:sp>
      <p:pic>
        <p:nvPicPr>
          <p:cNvPr id="6" name="Picture 5"/>
          <p:cNvPicPr/>
          <p:nvPr/>
        </p:nvPicPr>
        <p:blipFill>
          <a:blip r:embed="rId3"/>
          <a:srcRect/>
          <a:stretch>
            <a:fillRect/>
          </a:stretch>
        </p:blipFill>
        <p:spPr bwMode="auto">
          <a:xfrm>
            <a:off x="1828800" y="742950"/>
            <a:ext cx="5486400" cy="4267200"/>
          </a:xfrm>
          <a:prstGeom prst="rect">
            <a:avLst/>
          </a:prstGeom>
          <a:noFill/>
          <a:ln w="9525">
            <a:noFill/>
            <a:miter lim="800000"/>
            <a:headEnd/>
            <a:tailEnd/>
          </a:ln>
        </p:spPr>
      </p:pic>
      <p:sp>
        <p:nvSpPr>
          <p:cNvPr id="7" name="Rectangle 6"/>
          <p:cNvSpPr/>
          <p:nvPr/>
        </p:nvSpPr>
        <p:spPr>
          <a:xfrm>
            <a:off x="1066800" y="133350"/>
            <a:ext cx="6705600" cy="584775"/>
          </a:xfrm>
          <a:prstGeom prst="rect">
            <a:avLst/>
          </a:prstGeom>
        </p:spPr>
        <p:txBody>
          <a:bodyPr wrap="square">
            <a:spAutoFit/>
          </a:bodyPr>
          <a:lstStyle/>
          <a:p>
            <a:pPr lvl="0" algn="ctr">
              <a:buClr>
                <a:schemeClr val="accent6"/>
              </a:buClr>
              <a:buSzPts val="3200"/>
              <a:defRPr/>
            </a:pPr>
            <a:r>
              <a:rPr lang="en-US" sz="3200" dirty="0" smtClean="0">
                <a:solidFill>
                  <a:schemeClr val="accent2">
                    <a:lumMod val="50000"/>
                  </a:schemeClr>
                </a:solidFill>
                <a:latin typeface="Calibri" pitchFamily="34" charset="0"/>
                <a:ea typeface="Raleway"/>
                <a:cs typeface="Calibri" pitchFamily="34" charset="0"/>
                <a:sym typeface="Raleway"/>
              </a:rPr>
              <a:t>Use-Case Diagram</a:t>
            </a:r>
            <a:endParaRPr lang="en-US" sz="3200" dirty="0">
              <a:solidFill>
                <a:schemeClr val="accent2">
                  <a:lumMod val="50000"/>
                </a:schemeClr>
              </a:solidFill>
              <a:latin typeface="Calibri" pitchFamily="34" charset="0"/>
              <a:ea typeface="Raleway"/>
              <a:cs typeface="Calibri" pitchFamily="34" charset="0"/>
              <a:sym typeface="Raleway"/>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28</a:t>
            </a:fld>
            <a:endParaRPr/>
          </a:p>
        </p:txBody>
      </p:sp>
      <p:sp>
        <p:nvSpPr>
          <p:cNvPr id="6" name="Rectangle 5"/>
          <p:cNvSpPr/>
          <p:nvPr/>
        </p:nvSpPr>
        <p:spPr>
          <a:xfrm>
            <a:off x="990600" y="133350"/>
            <a:ext cx="6705600" cy="584775"/>
          </a:xfrm>
          <a:prstGeom prst="rect">
            <a:avLst/>
          </a:prstGeom>
        </p:spPr>
        <p:txBody>
          <a:bodyPr wrap="square">
            <a:spAutoFit/>
          </a:bodyPr>
          <a:lstStyle/>
          <a:p>
            <a:pPr lvl="0" algn="ctr">
              <a:buClr>
                <a:schemeClr val="accent6"/>
              </a:buClr>
              <a:buSzPts val="3200"/>
              <a:defRPr/>
            </a:pPr>
            <a:r>
              <a:rPr lang="en-US" sz="3200" dirty="0" smtClean="0">
                <a:solidFill>
                  <a:schemeClr val="accent2">
                    <a:lumMod val="50000"/>
                  </a:schemeClr>
                </a:solidFill>
                <a:latin typeface="Calibri" pitchFamily="34" charset="0"/>
                <a:ea typeface="Raleway"/>
                <a:cs typeface="Calibri" pitchFamily="34" charset="0"/>
                <a:sym typeface="Raleway"/>
              </a:rPr>
              <a:t>Entity Relation Diagram</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7" name="Picture 6"/>
          <p:cNvPicPr/>
          <p:nvPr/>
        </p:nvPicPr>
        <p:blipFill>
          <a:blip r:embed="rId3"/>
          <a:srcRect/>
          <a:stretch>
            <a:fillRect/>
          </a:stretch>
        </p:blipFill>
        <p:spPr bwMode="auto">
          <a:xfrm>
            <a:off x="685800" y="742950"/>
            <a:ext cx="7696200" cy="42672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29</a:t>
            </a:fld>
            <a:endParaRPr/>
          </a:p>
        </p:txBody>
      </p:sp>
      <p:sp>
        <p:nvSpPr>
          <p:cNvPr id="6" name="Rectangle 5"/>
          <p:cNvSpPr/>
          <p:nvPr/>
        </p:nvSpPr>
        <p:spPr>
          <a:xfrm>
            <a:off x="914400" y="57150"/>
            <a:ext cx="6705600" cy="584775"/>
          </a:xfrm>
          <a:prstGeom prst="rect">
            <a:avLst/>
          </a:prstGeom>
        </p:spPr>
        <p:txBody>
          <a:bodyPr wrap="square">
            <a:spAutoFit/>
          </a:bodyPr>
          <a:lstStyle/>
          <a:p>
            <a:pPr lvl="0" algn="ctr">
              <a:buClr>
                <a:schemeClr val="accent6"/>
              </a:buClr>
              <a:buSzPts val="3200"/>
              <a:defRPr/>
            </a:pPr>
            <a:r>
              <a:rPr lang="en-US" sz="3200" dirty="0" smtClean="0">
                <a:solidFill>
                  <a:schemeClr val="accent2">
                    <a:lumMod val="50000"/>
                  </a:schemeClr>
                </a:solidFill>
                <a:latin typeface="Calibri" pitchFamily="34" charset="0"/>
                <a:ea typeface="Raleway"/>
                <a:cs typeface="Calibri" pitchFamily="34" charset="0"/>
                <a:sym typeface="Raleway"/>
              </a:rPr>
              <a:t>Class Diagram </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7" name="Picture 6"/>
          <p:cNvPicPr/>
          <p:nvPr/>
        </p:nvPicPr>
        <p:blipFill>
          <a:blip r:embed="rId3"/>
          <a:srcRect/>
          <a:stretch>
            <a:fillRect/>
          </a:stretch>
        </p:blipFill>
        <p:spPr bwMode="auto">
          <a:xfrm>
            <a:off x="533400" y="590550"/>
            <a:ext cx="7924800" cy="44196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a:p>
        </p:txBody>
      </p:sp>
      <p:pic>
        <p:nvPicPr>
          <p:cNvPr id="7" name="Picture 4" descr="Chart Titled: Marketing Channels for Consumer Products. Four channels are depicted: Direct Channel, Retail Channel, Wholesale Channel, and Agent Channel. In the Direct Channel, the Producer flows to the Consumers. In the Retail Channel, the Producer flows to the Retailer, which flows to the Consumers. In the Wholesale Channel, the Producer flows to the Wholesale Distributor, which flows to the Retailer, which flows to the Consumers. In the Agent Channel, the Producer flows to the Agent/Broker, which flows to the Wholesale Distributor, which flows to the Retailer, which flows to the Consumers."/>
          <p:cNvPicPr>
            <a:picLocks noChangeAspect="1" noChangeArrowheads="1"/>
          </p:cNvPicPr>
          <p:nvPr/>
        </p:nvPicPr>
        <p:blipFill>
          <a:blip r:embed="rId3"/>
          <a:srcRect/>
          <a:stretch>
            <a:fillRect/>
          </a:stretch>
        </p:blipFill>
        <p:spPr bwMode="auto">
          <a:xfrm>
            <a:off x="233038" y="57151"/>
            <a:ext cx="8529962" cy="4876799"/>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30</a:t>
            </a:fld>
            <a:endParaRPr/>
          </a:p>
        </p:txBody>
      </p:sp>
      <p:sp>
        <p:nvSpPr>
          <p:cNvPr id="6" name="Rectangle 5"/>
          <p:cNvSpPr/>
          <p:nvPr/>
        </p:nvSpPr>
        <p:spPr>
          <a:xfrm>
            <a:off x="76200" y="133350"/>
            <a:ext cx="8991600" cy="584775"/>
          </a:xfrm>
          <a:prstGeom prst="rect">
            <a:avLst/>
          </a:prstGeom>
        </p:spPr>
        <p:txBody>
          <a:bodyPr wrap="square">
            <a:spAutoFit/>
          </a:bodyPr>
          <a:lstStyle/>
          <a:p>
            <a:pPr lvl="0" algn="ctr">
              <a:buClr>
                <a:schemeClr val="accent6"/>
              </a:buClr>
              <a:buSzPts val="3200"/>
              <a:defRPr/>
            </a:pPr>
            <a:r>
              <a:rPr lang="en-US" sz="3200" dirty="0" smtClean="0">
                <a:solidFill>
                  <a:schemeClr val="accent2">
                    <a:lumMod val="50000"/>
                  </a:schemeClr>
                </a:solidFill>
                <a:latin typeface="Calibri" pitchFamily="34" charset="0"/>
                <a:ea typeface="Raleway"/>
                <a:cs typeface="Calibri" pitchFamily="34" charset="0"/>
                <a:sym typeface="Raleway"/>
              </a:rPr>
              <a:t>Activity Diagram</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7" name="Picture 6"/>
          <p:cNvPicPr/>
          <p:nvPr/>
        </p:nvPicPr>
        <p:blipFill>
          <a:blip r:embed="rId3"/>
          <a:srcRect/>
          <a:stretch>
            <a:fillRect/>
          </a:stretch>
        </p:blipFill>
        <p:spPr bwMode="auto">
          <a:xfrm>
            <a:off x="914400" y="971550"/>
            <a:ext cx="7467600" cy="3200400"/>
          </a:xfrm>
          <a:prstGeom prst="rect">
            <a:avLst/>
          </a:prstGeom>
          <a:noFill/>
          <a:ln w="9525">
            <a:noFill/>
            <a:miter lim="800000"/>
            <a:headEnd/>
            <a:tailEnd/>
          </a:ln>
        </p:spPr>
      </p:pic>
      <p:sp>
        <p:nvSpPr>
          <p:cNvPr id="8" name="TextBox 7"/>
          <p:cNvSpPr txBox="1"/>
          <p:nvPr/>
        </p:nvSpPr>
        <p:spPr>
          <a:xfrm>
            <a:off x="76200" y="4400550"/>
            <a:ext cx="8991600" cy="338554"/>
          </a:xfrm>
          <a:prstGeom prst="rect">
            <a:avLst/>
          </a:prstGeom>
          <a:noFill/>
        </p:spPr>
        <p:txBody>
          <a:bodyPr wrap="square" rtlCol="0">
            <a:spAutoFit/>
          </a:bodyPr>
          <a:lstStyle/>
          <a:p>
            <a:pPr algn="ctr"/>
            <a:r>
              <a:rPr lang="en-US" sz="1600" dirty="0" smtClean="0">
                <a:solidFill>
                  <a:schemeClr val="accent2">
                    <a:lumMod val="50000"/>
                  </a:schemeClr>
                </a:solidFill>
                <a:latin typeface="Calibri" pitchFamily="34" charset="0"/>
                <a:cs typeface="Calibri" pitchFamily="34" charset="0"/>
              </a:rPr>
              <a:t>Activity Diagram for Registration</a:t>
            </a:r>
            <a:endParaRPr lang="en-US" sz="1600" dirty="0">
              <a:solidFill>
                <a:schemeClr val="accent2">
                  <a:lumMod val="50000"/>
                </a:schemeClr>
              </a:solidFill>
              <a:latin typeface="Calibri" pitchFamily="34" charset="0"/>
              <a:cs typeface="Calibri"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31</a:t>
            </a:fld>
            <a:endParaRPr/>
          </a:p>
        </p:txBody>
      </p:sp>
      <p:sp>
        <p:nvSpPr>
          <p:cNvPr id="6" name="Rectangle 5"/>
          <p:cNvSpPr/>
          <p:nvPr/>
        </p:nvSpPr>
        <p:spPr>
          <a:xfrm>
            <a:off x="76200" y="133350"/>
            <a:ext cx="8991600" cy="584775"/>
          </a:xfrm>
          <a:prstGeom prst="rect">
            <a:avLst/>
          </a:prstGeom>
        </p:spPr>
        <p:txBody>
          <a:bodyPr wrap="square">
            <a:spAutoFit/>
          </a:bodyPr>
          <a:lstStyle/>
          <a:p>
            <a:pPr lvl="0" algn="ctr">
              <a:buClr>
                <a:schemeClr val="accent6"/>
              </a:buClr>
              <a:buSzPts val="3200"/>
              <a:defRPr/>
            </a:pPr>
            <a:r>
              <a:rPr lang="en-US" sz="3200" dirty="0" smtClean="0">
                <a:solidFill>
                  <a:schemeClr val="accent2">
                    <a:lumMod val="50000"/>
                  </a:schemeClr>
                </a:solidFill>
                <a:latin typeface="Calibri" pitchFamily="34" charset="0"/>
                <a:ea typeface="Raleway"/>
                <a:cs typeface="Calibri" pitchFamily="34" charset="0"/>
                <a:sym typeface="Raleway"/>
              </a:rPr>
              <a:t>Activity Diagram</a:t>
            </a:r>
            <a:endParaRPr lang="en-US" sz="3200" dirty="0">
              <a:solidFill>
                <a:schemeClr val="accent2">
                  <a:lumMod val="50000"/>
                </a:schemeClr>
              </a:solidFill>
              <a:latin typeface="Calibri" pitchFamily="34" charset="0"/>
              <a:ea typeface="Raleway"/>
              <a:cs typeface="Calibri" pitchFamily="34" charset="0"/>
              <a:sym typeface="Raleway"/>
            </a:endParaRPr>
          </a:p>
        </p:txBody>
      </p:sp>
      <p:sp>
        <p:nvSpPr>
          <p:cNvPr id="7" name="TextBox 6"/>
          <p:cNvSpPr txBox="1"/>
          <p:nvPr/>
        </p:nvSpPr>
        <p:spPr>
          <a:xfrm>
            <a:off x="76200" y="4400550"/>
            <a:ext cx="8915400" cy="338554"/>
          </a:xfrm>
          <a:prstGeom prst="rect">
            <a:avLst/>
          </a:prstGeom>
          <a:noFill/>
        </p:spPr>
        <p:txBody>
          <a:bodyPr wrap="square" rtlCol="0">
            <a:spAutoFit/>
          </a:bodyPr>
          <a:lstStyle/>
          <a:p>
            <a:pPr algn="ctr"/>
            <a:r>
              <a:rPr lang="en-US" sz="1600" dirty="0" smtClean="0">
                <a:solidFill>
                  <a:schemeClr val="accent2">
                    <a:lumMod val="50000"/>
                  </a:schemeClr>
                </a:solidFill>
                <a:latin typeface="Calibri" pitchFamily="34" charset="0"/>
                <a:cs typeface="Calibri" pitchFamily="34" charset="0"/>
              </a:rPr>
              <a:t>Activity Diagram for Login</a:t>
            </a:r>
            <a:endParaRPr lang="en-US" sz="1600" dirty="0">
              <a:solidFill>
                <a:schemeClr val="accent2">
                  <a:lumMod val="50000"/>
                </a:schemeClr>
              </a:solidFill>
              <a:latin typeface="Calibri" pitchFamily="34" charset="0"/>
              <a:cs typeface="Calibri" pitchFamily="34" charset="0"/>
            </a:endParaRPr>
          </a:p>
        </p:txBody>
      </p:sp>
      <p:pic>
        <p:nvPicPr>
          <p:cNvPr id="8" name="Picture 7"/>
          <p:cNvPicPr/>
          <p:nvPr/>
        </p:nvPicPr>
        <p:blipFill>
          <a:blip r:embed="rId3"/>
          <a:srcRect/>
          <a:stretch>
            <a:fillRect/>
          </a:stretch>
        </p:blipFill>
        <p:spPr bwMode="auto">
          <a:xfrm>
            <a:off x="914400" y="819150"/>
            <a:ext cx="7010400" cy="3505199"/>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32</a:t>
            </a:fld>
            <a:endParaRPr/>
          </a:p>
        </p:txBody>
      </p:sp>
      <p:pic>
        <p:nvPicPr>
          <p:cNvPr id="6" name="Picture 5"/>
          <p:cNvPicPr/>
          <p:nvPr/>
        </p:nvPicPr>
        <p:blipFill>
          <a:blip r:embed="rId3"/>
          <a:srcRect/>
          <a:stretch>
            <a:fillRect/>
          </a:stretch>
        </p:blipFill>
        <p:spPr bwMode="auto">
          <a:xfrm>
            <a:off x="1371600" y="819150"/>
            <a:ext cx="7086600" cy="3733800"/>
          </a:xfrm>
          <a:prstGeom prst="rect">
            <a:avLst/>
          </a:prstGeom>
          <a:noFill/>
          <a:ln w="9525">
            <a:noFill/>
            <a:miter lim="800000"/>
            <a:headEnd/>
            <a:tailEnd/>
          </a:ln>
        </p:spPr>
      </p:pic>
      <p:sp>
        <p:nvSpPr>
          <p:cNvPr id="7" name="Rectangle 6"/>
          <p:cNvSpPr/>
          <p:nvPr/>
        </p:nvSpPr>
        <p:spPr>
          <a:xfrm>
            <a:off x="990600" y="133350"/>
            <a:ext cx="6705600" cy="584775"/>
          </a:xfrm>
          <a:prstGeom prst="rect">
            <a:avLst/>
          </a:prstGeom>
        </p:spPr>
        <p:txBody>
          <a:bodyPr wrap="square">
            <a:spAutoFit/>
          </a:bodyPr>
          <a:lstStyle/>
          <a:p>
            <a:pPr lvl="0" algn="ctr">
              <a:buClr>
                <a:schemeClr val="accent6"/>
              </a:buClr>
              <a:buSzPts val="3200"/>
              <a:defRPr/>
            </a:pPr>
            <a:r>
              <a:rPr lang="en-US" sz="3200" dirty="0" smtClean="0">
                <a:solidFill>
                  <a:schemeClr val="accent2">
                    <a:lumMod val="50000"/>
                  </a:schemeClr>
                </a:solidFill>
                <a:latin typeface="Calibri" pitchFamily="34" charset="0"/>
                <a:ea typeface="Raleway"/>
                <a:cs typeface="Calibri" pitchFamily="34" charset="0"/>
                <a:sym typeface="Raleway"/>
              </a:rPr>
              <a:t>State Diagram</a:t>
            </a:r>
            <a:endParaRPr lang="en-US" sz="3200" dirty="0">
              <a:solidFill>
                <a:schemeClr val="accent2">
                  <a:lumMod val="50000"/>
                </a:schemeClr>
              </a:solidFill>
              <a:latin typeface="Calibri" pitchFamily="34" charset="0"/>
              <a:ea typeface="Raleway"/>
              <a:cs typeface="Calibri" pitchFamily="34" charset="0"/>
              <a:sym typeface="Raleway"/>
            </a:endParaRPr>
          </a:p>
        </p:txBody>
      </p:sp>
      <p:sp>
        <p:nvSpPr>
          <p:cNvPr id="8" name="TextBox 7"/>
          <p:cNvSpPr txBox="1"/>
          <p:nvPr/>
        </p:nvSpPr>
        <p:spPr>
          <a:xfrm>
            <a:off x="76200" y="4552950"/>
            <a:ext cx="8991600" cy="338554"/>
          </a:xfrm>
          <a:prstGeom prst="rect">
            <a:avLst/>
          </a:prstGeom>
          <a:noFill/>
        </p:spPr>
        <p:txBody>
          <a:bodyPr wrap="square" rtlCol="0">
            <a:spAutoFit/>
          </a:bodyPr>
          <a:lstStyle/>
          <a:p>
            <a:pPr algn="ctr"/>
            <a:r>
              <a:rPr lang="en-US" sz="1600" dirty="0" smtClean="0">
                <a:solidFill>
                  <a:schemeClr val="accent2">
                    <a:lumMod val="50000"/>
                  </a:schemeClr>
                </a:solidFill>
                <a:latin typeface="Calibri" pitchFamily="34" charset="0"/>
                <a:cs typeface="Calibri" pitchFamily="34" charset="0"/>
              </a:rPr>
              <a:t>State Diagram for Placing Order</a:t>
            </a:r>
            <a:endParaRPr lang="en-US" sz="1600" dirty="0">
              <a:solidFill>
                <a:schemeClr val="accent2">
                  <a:lumMod val="50000"/>
                </a:schemeClr>
              </a:solidFill>
              <a:latin typeface="Calibri" pitchFamily="34" charset="0"/>
              <a:cs typeface="Calibri"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33</a:t>
            </a:fld>
            <a:endParaRPr/>
          </a:p>
        </p:txBody>
      </p:sp>
      <p:sp>
        <p:nvSpPr>
          <p:cNvPr id="6" name="TextBox 5"/>
          <p:cNvSpPr txBox="1"/>
          <p:nvPr/>
        </p:nvSpPr>
        <p:spPr>
          <a:xfrm>
            <a:off x="76200" y="4629150"/>
            <a:ext cx="8991600" cy="338554"/>
          </a:xfrm>
          <a:prstGeom prst="rect">
            <a:avLst/>
          </a:prstGeom>
          <a:noFill/>
        </p:spPr>
        <p:txBody>
          <a:bodyPr wrap="square" rtlCol="0">
            <a:spAutoFit/>
          </a:bodyPr>
          <a:lstStyle/>
          <a:p>
            <a:pPr algn="ctr"/>
            <a:r>
              <a:rPr lang="en-US" sz="1600" dirty="0" smtClean="0">
                <a:solidFill>
                  <a:schemeClr val="accent2">
                    <a:lumMod val="50000"/>
                  </a:schemeClr>
                </a:solidFill>
                <a:latin typeface="Calibri" pitchFamily="34" charset="0"/>
                <a:cs typeface="Calibri" pitchFamily="34" charset="0"/>
              </a:rPr>
              <a:t>State  Diagram for Login</a:t>
            </a:r>
            <a:endParaRPr lang="en-US" sz="1600" dirty="0">
              <a:solidFill>
                <a:schemeClr val="accent2">
                  <a:lumMod val="50000"/>
                </a:schemeClr>
              </a:solidFill>
              <a:latin typeface="Calibri" pitchFamily="34" charset="0"/>
              <a:cs typeface="Calibri" pitchFamily="34" charset="0"/>
            </a:endParaRPr>
          </a:p>
        </p:txBody>
      </p:sp>
      <p:sp>
        <p:nvSpPr>
          <p:cNvPr id="7" name="Rectangle 6"/>
          <p:cNvSpPr/>
          <p:nvPr/>
        </p:nvSpPr>
        <p:spPr>
          <a:xfrm>
            <a:off x="76200" y="133350"/>
            <a:ext cx="8991600" cy="584775"/>
          </a:xfrm>
          <a:prstGeom prst="rect">
            <a:avLst/>
          </a:prstGeom>
        </p:spPr>
        <p:txBody>
          <a:bodyPr wrap="square">
            <a:spAutoFit/>
          </a:bodyPr>
          <a:lstStyle/>
          <a:p>
            <a:pPr lvl="0" algn="ctr">
              <a:buClr>
                <a:schemeClr val="accent6"/>
              </a:buClr>
              <a:buSzPts val="3200"/>
              <a:defRPr/>
            </a:pPr>
            <a:r>
              <a:rPr lang="en-US" sz="3200" dirty="0" smtClean="0">
                <a:solidFill>
                  <a:schemeClr val="accent2">
                    <a:lumMod val="50000"/>
                  </a:schemeClr>
                </a:solidFill>
                <a:latin typeface="Calibri" pitchFamily="34" charset="0"/>
                <a:ea typeface="Raleway"/>
                <a:cs typeface="Calibri" pitchFamily="34" charset="0"/>
                <a:sym typeface="Raleway"/>
              </a:rPr>
              <a:t>State Diagram</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8" name="Picture 7"/>
          <p:cNvPicPr/>
          <p:nvPr/>
        </p:nvPicPr>
        <p:blipFill>
          <a:blip r:embed="rId3"/>
          <a:srcRect/>
          <a:stretch>
            <a:fillRect/>
          </a:stretch>
        </p:blipFill>
        <p:spPr bwMode="auto">
          <a:xfrm>
            <a:off x="1143000" y="971550"/>
            <a:ext cx="6934200" cy="3457576"/>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34</a:t>
            </a:fld>
            <a:endParaRPr/>
          </a:p>
        </p:txBody>
      </p:sp>
      <p:sp>
        <p:nvSpPr>
          <p:cNvPr id="6" name="TextBox 5"/>
          <p:cNvSpPr txBox="1"/>
          <p:nvPr/>
        </p:nvSpPr>
        <p:spPr>
          <a:xfrm>
            <a:off x="0" y="4476750"/>
            <a:ext cx="9144000" cy="338554"/>
          </a:xfrm>
          <a:prstGeom prst="rect">
            <a:avLst/>
          </a:prstGeom>
          <a:noFill/>
        </p:spPr>
        <p:txBody>
          <a:bodyPr wrap="square" rtlCol="0">
            <a:spAutoFit/>
          </a:bodyPr>
          <a:lstStyle/>
          <a:p>
            <a:pPr algn="ctr"/>
            <a:r>
              <a:rPr lang="en-US" sz="1600" dirty="0" smtClean="0">
                <a:solidFill>
                  <a:schemeClr val="accent2">
                    <a:lumMod val="50000"/>
                  </a:schemeClr>
                </a:solidFill>
                <a:latin typeface="Calibri" pitchFamily="34" charset="0"/>
                <a:cs typeface="Calibri" pitchFamily="34" charset="0"/>
              </a:rPr>
              <a:t>State Diagram for Registration</a:t>
            </a:r>
            <a:endParaRPr lang="en-US" sz="1600" dirty="0">
              <a:solidFill>
                <a:schemeClr val="accent2">
                  <a:lumMod val="50000"/>
                </a:schemeClr>
              </a:solidFill>
              <a:latin typeface="Calibri" pitchFamily="34" charset="0"/>
              <a:cs typeface="Calibri" pitchFamily="34" charset="0"/>
            </a:endParaRPr>
          </a:p>
        </p:txBody>
      </p:sp>
      <p:sp>
        <p:nvSpPr>
          <p:cNvPr id="7" name="Rectangle 6"/>
          <p:cNvSpPr/>
          <p:nvPr/>
        </p:nvSpPr>
        <p:spPr>
          <a:xfrm>
            <a:off x="990600" y="133350"/>
            <a:ext cx="6705600" cy="584775"/>
          </a:xfrm>
          <a:prstGeom prst="rect">
            <a:avLst/>
          </a:prstGeom>
        </p:spPr>
        <p:txBody>
          <a:bodyPr wrap="square">
            <a:spAutoFit/>
          </a:bodyPr>
          <a:lstStyle/>
          <a:p>
            <a:pPr lvl="0" algn="ctr">
              <a:buClr>
                <a:schemeClr val="accent6"/>
              </a:buClr>
              <a:buSzPts val="3200"/>
              <a:defRPr/>
            </a:pPr>
            <a:r>
              <a:rPr lang="en-US" sz="3200" dirty="0" smtClean="0">
                <a:solidFill>
                  <a:schemeClr val="accent2">
                    <a:lumMod val="50000"/>
                  </a:schemeClr>
                </a:solidFill>
                <a:latin typeface="Calibri" pitchFamily="34" charset="0"/>
                <a:ea typeface="Raleway"/>
                <a:cs typeface="Calibri" pitchFamily="34" charset="0"/>
                <a:sym typeface="Raleway"/>
              </a:rPr>
              <a:t>State Diagram</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8" name="Picture 7"/>
          <p:cNvPicPr/>
          <p:nvPr/>
        </p:nvPicPr>
        <p:blipFill>
          <a:blip r:embed="rId3"/>
          <a:srcRect/>
          <a:stretch>
            <a:fillRect/>
          </a:stretch>
        </p:blipFill>
        <p:spPr bwMode="auto">
          <a:xfrm>
            <a:off x="1219200" y="895350"/>
            <a:ext cx="6629400" cy="3395663"/>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35</a:t>
            </a:fld>
            <a:endParaRPr/>
          </a:p>
        </p:txBody>
      </p:sp>
      <p:sp>
        <p:nvSpPr>
          <p:cNvPr id="6" name="Rectangle 5"/>
          <p:cNvSpPr/>
          <p:nvPr/>
        </p:nvSpPr>
        <p:spPr>
          <a:xfrm>
            <a:off x="990600" y="0"/>
            <a:ext cx="6705600" cy="584775"/>
          </a:xfrm>
          <a:prstGeom prst="rect">
            <a:avLst/>
          </a:prstGeom>
        </p:spPr>
        <p:txBody>
          <a:bodyPr wrap="square">
            <a:spAutoFit/>
          </a:bodyPr>
          <a:lstStyle/>
          <a:p>
            <a:pPr lvl="0" algn="ctr">
              <a:buClr>
                <a:schemeClr val="accent6"/>
              </a:buClr>
              <a:buSzPts val="3200"/>
              <a:defRPr/>
            </a:pPr>
            <a:r>
              <a:rPr lang="en-US" sz="3200" dirty="0" smtClean="0">
                <a:solidFill>
                  <a:schemeClr val="accent2">
                    <a:lumMod val="50000"/>
                  </a:schemeClr>
                </a:solidFill>
                <a:latin typeface="Calibri" pitchFamily="34" charset="0"/>
                <a:ea typeface="Raleway"/>
                <a:cs typeface="Calibri" pitchFamily="34" charset="0"/>
                <a:sym typeface="Raleway"/>
              </a:rPr>
              <a:t>Sequence Diagram</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7" name="Picture 6"/>
          <p:cNvPicPr/>
          <p:nvPr/>
        </p:nvPicPr>
        <p:blipFill>
          <a:blip r:embed="rId3"/>
          <a:srcRect/>
          <a:stretch>
            <a:fillRect/>
          </a:stretch>
        </p:blipFill>
        <p:spPr bwMode="auto">
          <a:xfrm>
            <a:off x="1219200" y="590550"/>
            <a:ext cx="6400800" cy="4191000"/>
          </a:xfrm>
          <a:prstGeom prst="rect">
            <a:avLst/>
          </a:prstGeom>
          <a:noFill/>
          <a:ln w="9525">
            <a:noFill/>
            <a:miter lim="800000"/>
            <a:headEnd/>
            <a:tailEnd/>
          </a:ln>
        </p:spPr>
      </p:pic>
      <p:sp>
        <p:nvSpPr>
          <p:cNvPr id="8" name="TextBox 7"/>
          <p:cNvSpPr txBox="1"/>
          <p:nvPr/>
        </p:nvSpPr>
        <p:spPr>
          <a:xfrm>
            <a:off x="0" y="4629150"/>
            <a:ext cx="8991600" cy="338554"/>
          </a:xfrm>
          <a:prstGeom prst="rect">
            <a:avLst/>
          </a:prstGeom>
          <a:noFill/>
        </p:spPr>
        <p:txBody>
          <a:bodyPr wrap="square" rtlCol="0">
            <a:spAutoFit/>
          </a:bodyPr>
          <a:lstStyle/>
          <a:p>
            <a:pPr algn="ctr"/>
            <a:r>
              <a:rPr lang="en-US" sz="1600" dirty="0" smtClean="0">
                <a:solidFill>
                  <a:schemeClr val="accent2">
                    <a:lumMod val="50000"/>
                  </a:schemeClr>
                </a:solidFill>
                <a:latin typeface="Calibri" pitchFamily="34" charset="0"/>
                <a:cs typeface="Calibri" pitchFamily="34" charset="0"/>
              </a:rPr>
              <a:t>Sequence Diagram for Registration</a:t>
            </a:r>
            <a:endParaRPr lang="en-US" sz="1600" dirty="0">
              <a:solidFill>
                <a:schemeClr val="accent2">
                  <a:lumMod val="50000"/>
                </a:schemeClr>
              </a:solidFill>
              <a:latin typeface="Calibri" pitchFamily="34" charset="0"/>
              <a:cs typeface="Calibri"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36</a:t>
            </a:fld>
            <a:endParaRPr/>
          </a:p>
        </p:txBody>
      </p:sp>
      <p:sp>
        <p:nvSpPr>
          <p:cNvPr id="6" name="Rectangle 5"/>
          <p:cNvSpPr/>
          <p:nvPr/>
        </p:nvSpPr>
        <p:spPr>
          <a:xfrm>
            <a:off x="76200" y="0"/>
            <a:ext cx="8991600" cy="584775"/>
          </a:xfrm>
          <a:prstGeom prst="rect">
            <a:avLst/>
          </a:prstGeom>
        </p:spPr>
        <p:txBody>
          <a:bodyPr wrap="square">
            <a:spAutoFit/>
          </a:bodyPr>
          <a:lstStyle/>
          <a:p>
            <a:pPr lvl="0" algn="ctr">
              <a:buClr>
                <a:schemeClr val="accent6"/>
              </a:buClr>
              <a:buSzPts val="3200"/>
              <a:defRPr/>
            </a:pPr>
            <a:r>
              <a:rPr lang="en-US" sz="3200" dirty="0" smtClean="0">
                <a:solidFill>
                  <a:schemeClr val="accent2">
                    <a:lumMod val="50000"/>
                  </a:schemeClr>
                </a:solidFill>
                <a:latin typeface="Calibri" pitchFamily="34" charset="0"/>
                <a:ea typeface="Raleway"/>
                <a:cs typeface="Calibri" pitchFamily="34" charset="0"/>
                <a:sym typeface="Raleway"/>
              </a:rPr>
              <a:t>Sequence Diagram</a:t>
            </a:r>
            <a:endParaRPr lang="en-US" sz="3200" dirty="0">
              <a:solidFill>
                <a:schemeClr val="accent2">
                  <a:lumMod val="50000"/>
                </a:schemeClr>
              </a:solidFill>
              <a:latin typeface="Calibri" pitchFamily="34" charset="0"/>
              <a:ea typeface="Raleway"/>
              <a:cs typeface="Calibri" pitchFamily="34" charset="0"/>
              <a:sym typeface="Raleway"/>
            </a:endParaRPr>
          </a:p>
        </p:txBody>
      </p:sp>
      <p:sp>
        <p:nvSpPr>
          <p:cNvPr id="7" name="TextBox 6"/>
          <p:cNvSpPr txBox="1"/>
          <p:nvPr/>
        </p:nvSpPr>
        <p:spPr>
          <a:xfrm>
            <a:off x="152400" y="4705350"/>
            <a:ext cx="8991600" cy="338554"/>
          </a:xfrm>
          <a:prstGeom prst="rect">
            <a:avLst/>
          </a:prstGeom>
          <a:noFill/>
        </p:spPr>
        <p:txBody>
          <a:bodyPr wrap="square" rtlCol="0">
            <a:spAutoFit/>
          </a:bodyPr>
          <a:lstStyle/>
          <a:p>
            <a:pPr algn="ctr"/>
            <a:r>
              <a:rPr lang="en-US" sz="1600" dirty="0" smtClean="0">
                <a:solidFill>
                  <a:schemeClr val="accent2">
                    <a:lumMod val="50000"/>
                  </a:schemeClr>
                </a:solidFill>
                <a:latin typeface="Calibri" pitchFamily="34" charset="0"/>
                <a:cs typeface="Calibri" pitchFamily="34" charset="0"/>
              </a:rPr>
              <a:t>Sequence Diagram for Add Product</a:t>
            </a:r>
            <a:endParaRPr lang="en-US" sz="1600" dirty="0">
              <a:solidFill>
                <a:schemeClr val="accent2">
                  <a:lumMod val="50000"/>
                </a:schemeClr>
              </a:solidFill>
              <a:latin typeface="Calibri" pitchFamily="34" charset="0"/>
              <a:cs typeface="Calibri" pitchFamily="34" charset="0"/>
            </a:endParaRPr>
          </a:p>
        </p:txBody>
      </p:sp>
      <p:pic>
        <p:nvPicPr>
          <p:cNvPr id="8" name="Picture 7"/>
          <p:cNvPicPr/>
          <p:nvPr/>
        </p:nvPicPr>
        <p:blipFill>
          <a:blip r:embed="rId3"/>
          <a:srcRect/>
          <a:stretch>
            <a:fillRect/>
          </a:stretch>
        </p:blipFill>
        <p:spPr bwMode="auto">
          <a:xfrm>
            <a:off x="1676400" y="514350"/>
            <a:ext cx="5867400" cy="4234176"/>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37</a:t>
            </a:fld>
            <a:endParaRPr/>
          </a:p>
        </p:txBody>
      </p:sp>
      <p:sp>
        <p:nvSpPr>
          <p:cNvPr id="6" name="Rectangle 5"/>
          <p:cNvSpPr/>
          <p:nvPr/>
        </p:nvSpPr>
        <p:spPr>
          <a:xfrm>
            <a:off x="990600" y="133350"/>
            <a:ext cx="6705600" cy="584775"/>
          </a:xfrm>
          <a:prstGeom prst="rect">
            <a:avLst/>
          </a:prstGeom>
        </p:spPr>
        <p:txBody>
          <a:bodyPr wrap="square">
            <a:spAutoFit/>
          </a:bodyPr>
          <a:lstStyle/>
          <a:p>
            <a:pPr lvl="0" algn="ctr">
              <a:buClr>
                <a:schemeClr val="accent6"/>
              </a:buClr>
              <a:buSzPts val="3200"/>
              <a:defRPr/>
            </a:pPr>
            <a:r>
              <a:rPr lang="en-US" sz="3200" dirty="0" smtClean="0">
                <a:solidFill>
                  <a:schemeClr val="accent2">
                    <a:lumMod val="50000"/>
                  </a:schemeClr>
                </a:solidFill>
                <a:latin typeface="Calibri" pitchFamily="34" charset="0"/>
                <a:ea typeface="Raleway"/>
                <a:cs typeface="Calibri" pitchFamily="34" charset="0"/>
                <a:sym typeface="Raleway"/>
              </a:rPr>
              <a:t>Data Flow Diagram</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7" name="Picture 6"/>
          <p:cNvPicPr/>
          <p:nvPr/>
        </p:nvPicPr>
        <p:blipFill>
          <a:blip r:embed="rId3"/>
          <a:srcRect/>
          <a:stretch>
            <a:fillRect/>
          </a:stretch>
        </p:blipFill>
        <p:spPr bwMode="auto">
          <a:xfrm>
            <a:off x="1066800" y="1123950"/>
            <a:ext cx="6858000" cy="2667000"/>
          </a:xfrm>
          <a:prstGeom prst="rect">
            <a:avLst/>
          </a:prstGeom>
          <a:noFill/>
          <a:ln w="9525">
            <a:noFill/>
            <a:miter lim="800000"/>
            <a:headEnd/>
            <a:tailEnd/>
          </a:ln>
        </p:spPr>
      </p:pic>
      <p:sp>
        <p:nvSpPr>
          <p:cNvPr id="8" name="TextBox 7"/>
          <p:cNvSpPr txBox="1"/>
          <p:nvPr/>
        </p:nvSpPr>
        <p:spPr>
          <a:xfrm>
            <a:off x="76200" y="4629150"/>
            <a:ext cx="8991600" cy="338554"/>
          </a:xfrm>
          <a:prstGeom prst="rect">
            <a:avLst/>
          </a:prstGeom>
          <a:noFill/>
        </p:spPr>
        <p:txBody>
          <a:bodyPr wrap="square" rtlCol="0">
            <a:spAutoFit/>
          </a:bodyPr>
          <a:lstStyle/>
          <a:p>
            <a:pPr algn="ctr"/>
            <a:r>
              <a:rPr lang="en-US" sz="1600" dirty="0" smtClean="0">
                <a:solidFill>
                  <a:schemeClr val="accent2">
                    <a:lumMod val="50000"/>
                  </a:schemeClr>
                </a:solidFill>
                <a:latin typeface="Calibri" pitchFamily="34" charset="0"/>
                <a:cs typeface="Calibri" pitchFamily="34" charset="0"/>
              </a:rPr>
              <a:t>DFD Level 0</a:t>
            </a:r>
            <a:endParaRPr lang="en-US" sz="1600" dirty="0">
              <a:solidFill>
                <a:schemeClr val="accent2">
                  <a:lumMod val="50000"/>
                </a:schemeClr>
              </a:solidFill>
              <a:latin typeface="Calibri" pitchFamily="34" charset="0"/>
              <a:cs typeface="Calibri"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38</a:t>
            </a:fld>
            <a:endParaRPr/>
          </a:p>
        </p:txBody>
      </p:sp>
      <p:sp>
        <p:nvSpPr>
          <p:cNvPr id="6" name="Rectangle 5"/>
          <p:cNvSpPr/>
          <p:nvPr/>
        </p:nvSpPr>
        <p:spPr>
          <a:xfrm>
            <a:off x="990600" y="133350"/>
            <a:ext cx="6705600" cy="584775"/>
          </a:xfrm>
          <a:prstGeom prst="rect">
            <a:avLst/>
          </a:prstGeom>
        </p:spPr>
        <p:txBody>
          <a:bodyPr wrap="square">
            <a:spAutoFit/>
          </a:bodyPr>
          <a:lstStyle/>
          <a:p>
            <a:pPr lvl="0" algn="ctr">
              <a:buClr>
                <a:schemeClr val="accent6"/>
              </a:buClr>
              <a:buSzPts val="3200"/>
              <a:defRPr/>
            </a:pPr>
            <a:r>
              <a:rPr lang="en-US" sz="3200" dirty="0" smtClean="0">
                <a:solidFill>
                  <a:schemeClr val="accent2">
                    <a:lumMod val="50000"/>
                  </a:schemeClr>
                </a:solidFill>
                <a:latin typeface="Calibri" pitchFamily="34" charset="0"/>
                <a:ea typeface="Raleway"/>
                <a:cs typeface="Calibri" pitchFamily="34" charset="0"/>
                <a:sym typeface="Raleway"/>
              </a:rPr>
              <a:t>Data Flow Diagram</a:t>
            </a:r>
            <a:endParaRPr lang="en-US" sz="3200" dirty="0">
              <a:solidFill>
                <a:schemeClr val="accent2">
                  <a:lumMod val="50000"/>
                </a:schemeClr>
              </a:solidFill>
              <a:latin typeface="Calibri" pitchFamily="34" charset="0"/>
              <a:ea typeface="Raleway"/>
              <a:cs typeface="Calibri" pitchFamily="34" charset="0"/>
              <a:sym typeface="Raleway"/>
            </a:endParaRPr>
          </a:p>
        </p:txBody>
      </p:sp>
      <p:sp>
        <p:nvSpPr>
          <p:cNvPr id="7" name="TextBox 6"/>
          <p:cNvSpPr txBox="1"/>
          <p:nvPr/>
        </p:nvSpPr>
        <p:spPr>
          <a:xfrm>
            <a:off x="76200" y="4629150"/>
            <a:ext cx="8991600" cy="338554"/>
          </a:xfrm>
          <a:prstGeom prst="rect">
            <a:avLst/>
          </a:prstGeom>
          <a:noFill/>
        </p:spPr>
        <p:txBody>
          <a:bodyPr wrap="square" rtlCol="0">
            <a:spAutoFit/>
          </a:bodyPr>
          <a:lstStyle/>
          <a:p>
            <a:pPr algn="ctr"/>
            <a:r>
              <a:rPr lang="en-US" sz="1600" dirty="0" smtClean="0">
                <a:solidFill>
                  <a:schemeClr val="accent2">
                    <a:lumMod val="50000"/>
                  </a:schemeClr>
                </a:solidFill>
                <a:latin typeface="Calibri" pitchFamily="34" charset="0"/>
                <a:cs typeface="Calibri" pitchFamily="34" charset="0"/>
              </a:rPr>
              <a:t>DFD Level 1</a:t>
            </a:r>
            <a:endParaRPr lang="en-US" sz="1600" dirty="0">
              <a:solidFill>
                <a:schemeClr val="accent2">
                  <a:lumMod val="50000"/>
                </a:schemeClr>
              </a:solidFill>
              <a:latin typeface="Calibri" pitchFamily="34" charset="0"/>
              <a:cs typeface="Calibri" pitchFamily="34" charset="0"/>
            </a:endParaRPr>
          </a:p>
        </p:txBody>
      </p:sp>
      <p:pic>
        <p:nvPicPr>
          <p:cNvPr id="8" name="Picture 7"/>
          <p:cNvPicPr/>
          <p:nvPr/>
        </p:nvPicPr>
        <p:blipFill>
          <a:blip r:embed="rId3"/>
          <a:srcRect/>
          <a:stretch>
            <a:fillRect/>
          </a:stretch>
        </p:blipFill>
        <p:spPr bwMode="auto">
          <a:xfrm>
            <a:off x="1295400" y="719199"/>
            <a:ext cx="6400800" cy="3909951"/>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39</a:t>
            </a:fld>
            <a:endParaRPr/>
          </a:p>
        </p:txBody>
      </p:sp>
      <p:sp>
        <p:nvSpPr>
          <p:cNvPr id="6" name="Rectangle 5"/>
          <p:cNvSpPr/>
          <p:nvPr/>
        </p:nvSpPr>
        <p:spPr>
          <a:xfrm>
            <a:off x="990600" y="133350"/>
            <a:ext cx="6705600" cy="584775"/>
          </a:xfrm>
          <a:prstGeom prst="rect">
            <a:avLst/>
          </a:prstGeom>
        </p:spPr>
        <p:txBody>
          <a:bodyPr wrap="square">
            <a:spAutoFit/>
          </a:bodyPr>
          <a:lstStyle/>
          <a:p>
            <a:pPr lvl="0" algn="ctr">
              <a:buClr>
                <a:schemeClr val="accent6"/>
              </a:buClr>
              <a:buSzPts val="3200"/>
              <a:defRPr/>
            </a:pPr>
            <a:r>
              <a:rPr lang="en-US" sz="3200" dirty="0" smtClean="0">
                <a:solidFill>
                  <a:schemeClr val="accent2">
                    <a:lumMod val="50000"/>
                  </a:schemeClr>
                </a:solidFill>
                <a:latin typeface="Calibri" pitchFamily="34" charset="0"/>
                <a:ea typeface="Raleway"/>
                <a:cs typeface="Calibri" pitchFamily="34" charset="0"/>
                <a:sym typeface="Raleway"/>
              </a:rPr>
              <a:t>Data Flow Diagram</a:t>
            </a:r>
            <a:endParaRPr lang="en-US" sz="3200" dirty="0">
              <a:solidFill>
                <a:schemeClr val="accent2">
                  <a:lumMod val="50000"/>
                </a:schemeClr>
              </a:solidFill>
              <a:latin typeface="Calibri" pitchFamily="34" charset="0"/>
              <a:ea typeface="Raleway"/>
              <a:cs typeface="Calibri" pitchFamily="34" charset="0"/>
              <a:sym typeface="Raleway"/>
            </a:endParaRPr>
          </a:p>
        </p:txBody>
      </p:sp>
      <p:sp>
        <p:nvSpPr>
          <p:cNvPr id="7" name="TextBox 6"/>
          <p:cNvSpPr txBox="1"/>
          <p:nvPr/>
        </p:nvSpPr>
        <p:spPr>
          <a:xfrm>
            <a:off x="76200" y="4629150"/>
            <a:ext cx="8991600" cy="338554"/>
          </a:xfrm>
          <a:prstGeom prst="rect">
            <a:avLst/>
          </a:prstGeom>
          <a:noFill/>
        </p:spPr>
        <p:txBody>
          <a:bodyPr wrap="square" rtlCol="0">
            <a:spAutoFit/>
          </a:bodyPr>
          <a:lstStyle/>
          <a:p>
            <a:pPr algn="ctr"/>
            <a:r>
              <a:rPr lang="en-US" sz="1600" dirty="0" smtClean="0">
                <a:solidFill>
                  <a:schemeClr val="accent2">
                    <a:lumMod val="50000"/>
                  </a:schemeClr>
                </a:solidFill>
                <a:latin typeface="Calibri" pitchFamily="34" charset="0"/>
                <a:cs typeface="Calibri" pitchFamily="34" charset="0"/>
              </a:rPr>
              <a:t>DFD Level 2</a:t>
            </a:r>
            <a:endParaRPr lang="en-US" sz="1600" dirty="0">
              <a:solidFill>
                <a:schemeClr val="accent2">
                  <a:lumMod val="50000"/>
                </a:schemeClr>
              </a:solidFill>
              <a:latin typeface="Calibri" pitchFamily="34" charset="0"/>
              <a:cs typeface="Calibri" pitchFamily="34" charset="0"/>
            </a:endParaRPr>
          </a:p>
        </p:txBody>
      </p:sp>
      <p:pic>
        <p:nvPicPr>
          <p:cNvPr id="8" name="Picture 7"/>
          <p:cNvPicPr/>
          <p:nvPr/>
        </p:nvPicPr>
        <p:blipFill>
          <a:blip r:embed="rId3"/>
          <a:srcRect/>
          <a:stretch>
            <a:fillRect/>
          </a:stretch>
        </p:blipFill>
        <p:spPr bwMode="auto">
          <a:xfrm>
            <a:off x="1143000" y="819150"/>
            <a:ext cx="6781800" cy="38100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4"/>
          <p:cNvSpPr txBox="1">
            <a:spLocks noGrp="1"/>
          </p:cNvSpPr>
          <p:nvPr>
            <p:ph type="ctrTitle" idx="4294967295"/>
          </p:nvPr>
        </p:nvSpPr>
        <p:spPr>
          <a:xfrm>
            <a:off x="152400" y="133350"/>
            <a:ext cx="8915400" cy="7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smtClean="0">
                <a:solidFill>
                  <a:schemeClr val="accent2"/>
                </a:solidFill>
              </a:rPr>
              <a:t>Introduction</a:t>
            </a:r>
            <a:endParaRPr b="1">
              <a:solidFill>
                <a:schemeClr val="accent2"/>
              </a:solidFill>
            </a:endParaRPr>
          </a:p>
        </p:txBody>
      </p:sp>
      <p:sp>
        <p:nvSpPr>
          <p:cNvPr id="106" name="Google Shape;106;p14"/>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a:t>
            </a:fld>
            <a:endParaRPr/>
          </a:p>
        </p:txBody>
      </p:sp>
      <p:sp>
        <p:nvSpPr>
          <p:cNvPr id="8" name="TextBox 7"/>
          <p:cNvSpPr txBox="1"/>
          <p:nvPr/>
        </p:nvSpPr>
        <p:spPr>
          <a:xfrm>
            <a:off x="381000" y="1123950"/>
            <a:ext cx="4495800" cy="4278094"/>
          </a:xfrm>
          <a:prstGeom prst="rect">
            <a:avLst/>
          </a:prstGeom>
          <a:noFill/>
        </p:spPr>
        <p:txBody>
          <a:bodyPr wrap="square" rtlCol="0">
            <a:spAutoFit/>
          </a:bodyPr>
          <a:lstStyle/>
          <a:p>
            <a:pPr lvl="0" fontAlgn="base">
              <a:buFont typeface="Arial" pitchFamily="34" charset="0"/>
              <a:buChar char="•"/>
            </a:pPr>
            <a:r>
              <a:rPr lang="en-US" sz="1600" dirty="0" smtClean="0">
                <a:solidFill>
                  <a:schemeClr val="accent1">
                    <a:lumMod val="75000"/>
                  </a:schemeClr>
                </a:solidFill>
              </a:rPr>
              <a:t> </a:t>
            </a:r>
            <a:r>
              <a:rPr lang="en-US" sz="1600" dirty="0" smtClean="0">
                <a:solidFill>
                  <a:schemeClr val="accent1">
                    <a:lumMod val="75000"/>
                  </a:schemeClr>
                </a:solidFill>
                <a:latin typeface="Calibri" pitchFamily="34" charset="0"/>
                <a:cs typeface="Calibri" pitchFamily="34" charset="0"/>
              </a:rPr>
              <a:t>E-commerce is an online selling network. This effective way of buying allows the customer to create a bulk order online, this, therefore, cuts out the hassle and is a quicker and easier transaction. Meaning you doesn’t even need reps to sell your product.</a:t>
            </a:r>
          </a:p>
          <a:p>
            <a:pPr fontAlgn="base"/>
            <a:r>
              <a:rPr lang="en-US" sz="1600" dirty="0" smtClean="0">
                <a:solidFill>
                  <a:schemeClr val="accent1">
                    <a:lumMod val="75000"/>
                  </a:schemeClr>
                </a:solidFill>
                <a:latin typeface="Calibri" pitchFamily="34" charset="0"/>
                <a:cs typeface="Calibri" pitchFamily="34" charset="0"/>
              </a:rPr>
              <a:t>	</a:t>
            </a:r>
          </a:p>
          <a:p>
            <a:pPr lvl="0" fontAlgn="base">
              <a:buFont typeface="Arial" pitchFamily="34" charset="0"/>
              <a:buChar char="•"/>
            </a:pPr>
            <a:r>
              <a:rPr lang="en-US" sz="1600" dirty="0" smtClean="0">
                <a:solidFill>
                  <a:schemeClr val="accent1">
                    <a:lumMod val="75000"/>
                  </a:schemeClr>
                </a:solidFill>
                <a:latin typeface="Calibri" pitchFamily="34" charset="0"/>
                <a:cs typeface="Calibri" pitchFamily="34" charset="0"/>
              </a:rPr>
              <a:t> “Retail Net” is a web application that provides interacting medium between entities like Manufactures, Whole-sellers, Distributors and Retailers.</a:t>
            </a:r>
          </a:p>
          <a:p>
            <a:r>
              <a:rPr lang="en-US" sz="1600" dirty="0" smtClean="0">
                <a:solidFill>
                  <a:schemeClr val="accent1">
                    <a:lumMod val="75000"/>
                  </a:schemeClr>
                </a:solidFill>
                <a:latin typeface="Calibri" pitchFamily="34" charset="0"/>
                <a:cs typeface="Calibri" pitchFamily="34" charset="0"/>
              </a:rPr>
              <a:t> </a:t>
            </a:r>
          </a:p>
          <a:p>
            <a:pPr lvl="0" fontAlgn="base">
              <a:buFont typeface="Arial" pitchFamily="34" charset="0"/>
              <a:buChar char="•"/>
            </a:pPr>
            <a:r>
              <a:rPr lang="en-US" sz="1600" dirty="0" smtClean="0">
                <a:solidFill>
                  <a:schemeClr val="accent1">
                    <a:lumMod val="75000"/>
                  </a:schemeClr>
                </a:solidFill>
                <a:latin typeface="Calibri" pitchFamily="34" charset="0"/>
                <a:cs typeface="Calibri" pitchFamily="34" charset="0"/>
              </a:rPr>
              <a:t> “Retail Net” is not for common users(customers ). This is a web application that provides service to business related entities.</a:t>
            </a:r>
          </a:p>
          <a:p>
            <a:r>
              <a:rPr lang="en-US" sz="1600" dirty="0" smtClean="0">
                <a:solidFill>
                  <a:schemeClr val="accent1">
                    <a:lumMod val="75000"/>
                  </a:schemeClr>
                </a:solidFill>
                <a:latin typeface="Calibri" pitchFamily="34" charset="0"/>
                <a:cs typeface="Calibri" pitchFamily="34" charset="0"/>
              </a:rPr>
              <a:t> </a:t>
            </a:r>
          </a:p>
          <a:p>
            <a:endParaRPr lang="en-US" sz="1600" dirty="0">
              <a:solidFill>
                <a:schemeClr val="accent1">
                  <a:lumMod val="75000"/>
                </a:schemeClr>
              </a:solidFill>
            </a:endParaRPr>
          </a:p>
        </p:txBody>
      </p:sp>
      <p:pic>
        <p:nvPicPr>
          <p:cNvPr id="5" name="Picture 2"/>
          <p:cNvPicPr>
            <a:picLocks noChangeAspect="1" noChangeArrowheads="1"/>
          </p:cNvPicPr>
          <p:nvPr/>
        </p:nvPicPr>
        <p:blipFill>
          <a:blip r:embed="rId3"/>
          <a:srcRect/>
          <a:stretch>
            <a:fillRect/>
          </a:stretch>
        </p:blipFill>
        <p:spPr bwMode="auto">
          <a:xfrm>
            <a:off x="5867400" y="971550"/>
            <a:ext cx="3276600" cy="4038600"/>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1583342"/>
            <a:ext cx="7772400" cy="18266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chemeClr val="bg1"/>
                </a:solidFill>
              </a:rPr>
              <a:t>Data Dictionary </a:t>
            </a:r>
          </a:p>
        </p:txBody>
      </p:sp>
      <p:sp>
        <p:nvSpPr>
          <p:cNvPr id="113" name="Google Shape;113;p15"/>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41</a:t>
            </a:fld>
            <a:endParaRPr/>
          </a:p>
        </p:txBody>
      </p:sp>
      <p:sp>
        <p:nvSpPr>
          <p:cNvPr id="6" name="Rectangle 5"/>
          <p:cNvSpPr/>
          <p:nvPr/>
        </p:nvSpPr>
        <p:spPr>
          <a:xfrm>
            <a:off x="990600" y="133350"/>
            <a:ext cx="6705600" cy="584775"/>
          </a:xfrm>
          <a:prstGeom prst="rect">
            <a:avLst/>
          </a:prstGeom>
        </p:spPr>
        <p:txBody>
          <a:bodyPr wrap="square">
            <a:spAutoFit/>
          </a:bodyPr>
          <a:lstStyle/>
          <a:p>
            <a:pPr lvl="0" algn="ctr">
              <a:buClr>
                <a:schemeClr val="accent6"/>
              </a:buClr>
              <a:buSzPts val="3200"/>
              <a:defRPr/>
            </a:pPr>
            <a:r>
              <a:rPr lang="en-US" sz="3200" dirty="0" smtClean="0">
                <a:solidFill>
                  <a:schemeClr val="accent2">
                    <a:lumMod val="50000"/>
                  </a:schemeClr>
                </a:solidFill>
                <a:latin typeface="Calibri" pitchFamily="34" charset="0"/>
                <a:ea typeface="Raleway"/>
                <a:cs typeface="Calibri" pitchFamily="34" charset="0"/>
                <a:sym typeface="Raleway"/>
              </a:rPr>
              <a:t>Database Design</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7" name="Picture 6"/>
          <p:cNvPicPr/>
          <p:nvPr/>
        </p:nvPicPr>
        <p:blipFill>
          <a:blip r:embed="rId3"/>
          <a:srcRect/>
          <a:stretch>
            <a:fillRect/>
          </a:stretch>
        </p:blipFill>
        <p:spPr bwMode="auto">
          <a:xfrm>
            <a:off x="609600" y="742950"/>
            <a:ext cx="7772400" cy="419100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42</a:t>
            </a:fld>
            <a:endParaRPr/>
          </a:p>
        </p:txBody>
      </p:sp>
      <p:sp>
        <p:nvSpPr>
          <p:cNvPr id="6" name="Rectangle 5"/>
          <p:cNvSpPr/>
          <p:nvPr/>
        </p:nvSpPr>
        <p:spPr>
          <a:xfrm>
            <a:off x="990600" y="133350"/>
            <a:ext cx="6705600" cy="584775"/>
          </a:xfrm>
          <a:prstGeom prst="rect">
            <a:avLst/>
          </a:prstGeom>
        </p:spPr>
        <p:txBody>
          <a:bodyPr wrap="square">
            <a:spAutoFit/>
          </a:bodyPr>
          <a:lstStyle/>
          <a:p>
            <a:pPr lvl="0" algn="ctr">
              <a:buClr>
                <a:schemeClr val="accent6"/>
              </a:buClr>
              <a:buSzPts val="3200"/>
              <a:defRPr/>
            </a:pPr>
            <a:r>
              <a:rPr lang="en-US" sz="3200" dirty="0" err="1" smtClean="0">
                <a:solidFill>
                  <a:schemeClr val="accent2">
                    <a:lumMod val="50000"/>
                  </a:schemeClr>
                </a:solidFill>
                <a:latin typeface="Calibri" pitchFamily="34" charset="0"/>
                <a:ea typeface="Raleway"/>
                <a:cs typeface="Calibri" pitchFamily="34" charset="0"/>
                <a:sym typeface="Raleway"/>
              </a:rPr>
              <a:t>Master_User</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7" name="Picture 6"/>
          <p:cNvPicPr/>
          <p:nvPr/>
        </p:nvPicPr>
        <p:blipFill>
          <a:blip r:embed="rId3"/>
          <a:srcRect/>
          <a:stretch>
            <a:fillRect/>
          </a:stretch>
        </p:blipFill>
        <p:spPr bwMode="auto">
          <a:xfrm>
            <a:off x="762000" y="819150"/>
            <a:ext cx="7696200" cy="39624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43</a:t>
            </a:fld>
            <a:endParaRPr/>
          </a:p>
        </p:txBody>
      </p:sp>
      <p:sp>
        <p:nvSpPr>
          <p:cNvPr id="6" name="Rectangle 5"/>
          <p:cNvSpPr/>
          <p:nvPr/>
        </p:nvSpPr>
        <p:spPr>
          <a:xfrm>
            <a:off x="990600" y="133350"/>
            <a:ext cx="6705600" cy="584775"/>
          </a:xfrm>
          <a:prstGeom prst="rect">
            <a:avLst/>
          </a:prstGeom>
        </p:spPr>
        <p:txBody>
          <a:bodyPr wrap="square">
            <a:spAutoFit/>
          </a:bodyPr>
          <a:lstStyle/>
          <a:p>
            <a:pPr lvl="0" algn="ctr">
              <a:buClr>
                <a:schemeClr val="accent6"/>
              </a:buClr>
              <a:buSzPts val="3200"/>
              <a:defRPr/>
            </a:pPr>
            <a:r>
              <a:rPr lang="en-US" sz="3200" dirty="0" err="1" smtClean="0">
                <a:solidFill>
                  <a:schemeClr val="accent2">
                    <a:lumMod val="50000"/>
                  </a:schemeClr>
                </a:solidFill>
                <a:latin typeface="Calibri" pitchFamily="34" charset="0"/>
                <a:ea typeface="Raleway"/>
                <a:cs typeface="Calibri" pitchFamily="34" charset="0"/>
                <a:sym typeface="Raleway"/>
              </a:rPr>
              <a:t>Master_User_Type</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7" name="Picture 6"/>
          <p:cNvPicPr/>
          <p:nvPr/>
        </p:nvPicPr>
        <p:blipFill>
          <a:blip r:embed="rId3"/>
          <a:srcRect/>
          <a:stretch>
            <a:fillRect/>
          </a:stretch>
        </p:blipFill>
        <p:spPr bwMode="auto">
          <a:xfrm>
            <a:off x="1143000" y="1047750"/>
            <a:ext cx="6705600" cy="32766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44</a:t>
            </a:fld>
            <a:endParaRPr/>
          </a:p>
        </p:txBody>
      </p:sp>
      <p:sp>
        <p:nvSpPr>
          <p:cNvPr id="6" name="Rectangle 5"/>
          <p:cNvSpPr/>
          <p:nvPr/>
        </p:nvSpPr>
        <p:spPr>
          <a:xfrm>
            <a:off x="990600" y="133350"/>
            <a:ext cx="6705600" cy="584775"/>
          </a:xfrm>
          <a:prstGeom prst="rect">
            <a:avLst/>
          </a:prstGeom>
        </p:spPr>
        <p:txBody>
          <a:bodyPr wrap="square">
            <a:spAutoFit/>
          </a:bodyPr>
          <a:lstStyle/>
          <a:p>
            <a:pPr lvl="0" algn="ctr">
              <a:buClr>
                <a:schemeClr val="accent6"/>
              </a:buClr>
              <a:buSzPts val="3200"/>
              <a:defRPr/>
            </a:pPr>
            <a:r>
              <a:rPr lang="en-US" sz="3200" dirty="0" err="1" smtClean="0">
                <a:solidFill>
                  <a:schemeClr val="accent2">
                    <a:lumMod val="50000"/>
                  </a:schemeClr>
                </a:solidFill>
                <a:latin typeface="Calibri" pitchFamily="34" charset="0"/>
                <a:ea typeface="Raleway"/>
                <a:cs typeface="Calibri" pitchFamily="34" charset="0"/>
                <a:sym typeface="Raleway"/>
              </a:rPr>
              <a:t>Master_Manufacturer</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7" name="Picture 6"/>
          <p:cNvPicPr/>
          <p:nvPr/>
        </p:nvPicPr>
        <p:blipFill>
          <a:blip r:embed="rId3"/>
          <a:srcRect/>
          <a:stretch>
            <a:fillRect/>
          </a:stretch>
        </p:blipFill>
        <p:spPr bwMode="auto">
          <a:xfrm>
            <a:off x="762000" y="895350"/>
            <a:ext cx="7696200" cy="381000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45</a:t>
            </a:fld>
            <a:endParaRPr/>
          </a:p>
        </p:txBody>
      </p:sp>
      <p:sp>
        <p:nvSpPr>
          <p:cNvPr id="6" name="Rectangle 5"/>
          <p:cNvSpPr/>
          <p:nvPr/>
        </p:nvSpPr>
        <p:spPr>
          <a:xfrm>
            <a:off x="76200" y="133350"/>
            <a:ext cx="8991600" cy="584775"/>
          </a:xfrm>
          <a:prstGeom prst="rect">
            <a:avLst/>
          </a:prstGeom>
        </p:spPr>
        <p:txBody>
          <a:bodyPr wrap="square">
            <a:spAutoFit/>
          </a:bodyPr>
          <a:lstStyle/>
          <a:p>
            <a:pPr lvl="0" algn="ctr">
              <a:buClr>
                <a:schemeClr val="accent6"/>
              </a:buClr>
              <a:buSzPts val="3200"/>
              <a:defRPr/>
            </a:pPr>
            <a:r>
              <a:rPr lang="en-US" sz="3200" dirty="0" err="1" smtClean="0">
                <a:solidFill>
                  <a:schemeClr val="accent2">
                    <a:lumMod val="50000"/>
                  </a:schemeClr>
                </a:solidFill>
                <a:latin typeface="Calibri" pitchFamily="34" charset="0"/>
                <a:ea typeface="Raleway"/>
                <a:cs typeface="Calibri" pitchFamily="34" charset="0"/>
                <a:sym typeface="Raleway"/>
              </a:rPr>
              <a:t>Master_Distributor</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7" name="Picture 6"/>
          <p:cNvPicPr/>
          <p:nvPr/>
        </p:nvPicPr>
        <p:blipFill>
          <a:blip r:embed="rId3"/>
          <a:srcRect/>
          <a:stretch>
            <a:fillRect/>
          </a:stretch>
        </p:blipFill>
        <p:spPr bwMode="auto">
          <a:xfrm>
            <a:off x="914400" y="971550"/>
            <a:ext cx="7467600" cy="38100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46</a:t>
            </a:fld>
            <a:endParaRPr/>
          </a:p>
        </p:txBody>
      </p:sp>
      <p:sp>
        <p:nvSpPr>
          <p:cNvPr id="6" name="Rectangle 5"/>
          <p:cNvSpPr/>
          <p:nvPr/>
        </p:nvSpPr>
        <p:spPr>
          <a:xfrm>
            <a:off x="990600" y="133350"/>
            <a:ext cx="6705600" cy="584775"/>
          </a:xfrm>
          <a:prstGeom prst="rect">
            <a:avLst/>
          </a:prstGeom>
        </p:spPr>
        <p:txBody>
          <a:bodyPr wrap="square">
            <a:spAutoFit/>
          </a:bodyPr>
          <a:lstStyle/>
          <a:p>
            <a:pPr lvl="0" algn="ctr">
              <a:buClr>
                <a:schemeClr val="accent6"/>
              </a:buClr>
              <a:buSzPts val="3200"/>
              <a:defRPr/>
            </a:pPr>
            <a:r>
              <a:rPr lang="en-US" sz="3200" dirty="0" err="1" smtClean="0">
                <a:solidFill>
                  <a:schemeClr val="accent2">
                    <a:lumMod val="50000"/>
                  </a:schemeClr>
                </a:solidFill>
                <a:latin typeface="Calibri" pitchFamily="34" charset="0"/>
                <a:ea typeface="Raleway"/>
                <a:cs typeface="Calibri" pitchFamily="34" charset="0"/>
                <a:sym typeface="Raleway"/>
              </a:rPr>
              <a:t>Master_Retailer</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7" name="Picture 6"/>
          <p:cNvPicPr/>
          <p:nvPr/>
        </p:nvPicPr>
        <p:blipFill>
          <a:blip r:embed="rId3"/>
          <a:srcRect/>
          <a:stretch>
            <a:fillRect/>
          </a:stretch>
        </p:blipFill>
        <p:spPr bwMode="auto">
          <a:xfrm>
            <a:off x="1143000" y="895350"/>
            <a:ext cx="7086600" cy="365760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47</a:t>
            </a:fld>
            <a:endParaRPr/>
          </a:p>
        </p:txBody>
      </p:sp>
      <p:sp>
        <p:nvSpPr>
          <p:cNvPr id="6" name="Rectangle 5"/>
          <p:cNvSpPr/>
          <p:nvPr/>
        </p:nvSpPr>
        <p:spPr>
          <a:xfrm>
            <a:off x="990600" y="133350"/>
            <a:ext cx="6705600" cy="584775"/>
          </a:xfrm>
          <a:prstGeom prst="rect">
            <a:avLst/>
          </a:prstGeom>
        </p:spPr>
        <p:txBody>
          <a:bodyPr wrap="square">
            <a:spAutoFit/>
          </a:bodyPr>
          <a:lstStyle/>
          <a:p>
            <a:pPr lvl="0" algn="ctr">
              <a:buClr>
                <a:schemeClr val="accent6"/>
              </a:buClr>
              <a:buSzPts val="3200"/>
              <a:defRPr/>
            </a:pPr>
            <a:r>
              <a:rPr lang="en-US" sz="3200" dirty="0" err="1" smtClean="0">
                <a:solidFill>
                  <a:schemeClr val="accent2">
                    <a:lumMod val="50000"/>
                  </a:schemeClr>
                </a:solidFill>
                <a:latin typeface="Calibri" pitchFamily="34" charset="0"/>
                <a:ea typeface="Raleway"/>
                <a:cs typeface="Calibri" pitchFamily="34" charset="0"/>
                <a:sym typeface="Raleway"/>
              </a:rPr>
              <a:t>Master_Wholeseller</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7" name="Picture 6"/>
          <p:cNvPicPr/>
          <p:nvPr/>
        </p:nvPicPr>
        <p:blipFill>
          <a:blip r:embed="rId3"/>
          <a:srcRect/>
          <a:stretch>
            <a:fillRect/>
          </a:stretch>
        </p:blipFill>
        <p:spPr bwMode="auto">
          <a:xfrm>
            <a:off x="762000" y="819150"/>
            <a:ext cx="7391400" cy="37338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48</a:t>
            </a:fld>
            <a:endParaRPr/>
          </a:p>
        </p:txBody>
      </p:sp>
      <p:sp>
        <p:nvSpPr>
          <p:cNvPr id="6" name="Rectangle 5"/>
          <p:cNvSpPr/>
          <p:nvPr/>
        </p:nvSpPr>
        <p:spPr>
          <a:xfrm>
            <a:off x="990600" y="133350"/>
            <a:ext cx="6705600" cy="584775"/>
          </a:xfrm>
          <a:prstGeom prst="rect">
            <a:avLst/>
          </a:prstGeom>
        </p:spPr>
        <p:txBody>
          <a:bodyPr wrap="square">
            <a:spAutoFit/>
          </a:bodyPr>
          <a:lstStyle/>
          <a:p>
            <a:pPr lvl="0" algn="ctr">
              <a:buClr>
                <a:schemeClr val="accent6"/>
              </a:buClr>
              <a:buSzPts val="3200"/>
              <a:defRPr/>
            </a:pPr>
            <a:r>
              <a:rPr lang="en-US" sz="3200" dirty="0" err="1" smtClean="0">
                <a:solidFill>
                  <a:schemeClr val="accent2">
                    <a:lumMod val="50000"/>
                  </a:schemeClr>
                </a:solidFill>
                <a:latin typeface="Calibri" pitchFamily="34" charset="0"/>
                <a:ea typeface="Raleway"/>
                <a:cs typeface="Calibri" pitchFamily="34" charset="0"/>
                <a:sym typeface="Raleway"/>
              </a:rPr>
              <a:t>Master_Gst</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7" name="Picture 6"/>
          <p:cNvPicPr/>
          <p:nvPr/>
        </p:nvPicPr>
        <p:blipFill>
          <a:blip r:embed="rId3"/>
          <a:srcRect/>
          <a:stretch>
            <a:fillRect/>
          </a:stretch>
        </p:blipFill>
        <p:spPr bwMode="auto">
          <a:xfrm>
            <a:off x="838200" y="1047750"/>
            <a:ext cx="7543800" cy="34290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49</a:t>
            </a:fld>
            <a:endParaRPr/>
          </a:p>
        </p:txBody>
      </p:sp>
      <p:sp>
        <p:nvSpPr>
          <p:cNvPr id="6" name="Rectangle 5"/>
          <p:cNvSpPr/>
          <p:nvPr/>
        </p:nvSpPr>
        <p:spPr>
          <a:xfrm>
            <a:off x="990600" y="133350"/>
            <a:ext cx="6705600" cy="584775"/>
          </a:xfrm>
          <a:prstGeom prst="rect">
            <a:avLst/>
          </a:prstGeom>
        </p:spPr>
        <p:txBody>
          <a:bodyPr wrap="square">
            <a:spAutoFit/>
          </a:bodyPr>
          <a:lstStyle/>
          <a:p>
            <a:pPr lvl="0" algn="ctr">
              <a:buClr>
                <a:schemeClr val="accent6"/>
              </a:buClr>
              <a:buSzPts val="3200"/>
              <a:defRPr/>
            </a:pPr>
            <a:r>
              <a:rPr lang="en-US" sz="3200" dirty="0" err="1" smtClean="0">
                <a:solidFill>
                  <a:schemeClr val="accent2">
                    <a:lumMod val="50000"/>
                  </a:schemeClr>
                </a:solidFill>
                <a:latin typeface="Calibri" pitchFamily="34" charset="0"/>
                <a:ea typeface="Raleway"/>
                <a:cs typeface="Calibri" pitchFamily="34" charset="0"/>
                <a:sym typeface="Raleway"/>
              </a:rPr>
              <a:t>Master_Brands</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7" name="Picture 6"/>
          <p:cNvPicPr/>
          <p:nvPr/>
        </p:nvPicPr>
        <p:blipFill>
          <a:blip r:embed="rId3"/>
          <a:srcRect/>
          <a:stretch>
            <a:fillRect/>
          </a:stretch>
        </p:blipFill>
        <p:spPr bwMode="auto">
          <a:xfrm>
            <a:off x="914400" y="1123950"/>
            <a:ext cx="7162800" cy="3581401"/>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a:t>
            </a:fld>
            <a:endParaRPr lang="en"/>
          </a:p>
        </p:txBody>
      </p:sp>
      <p:sp>
        <p:nvSpPr>
          <p:cNvPr id="3" name="TextBox 2"/>
          <p:cNvSpPr txBox="1"/>
          <p:nvPr/>
        </p:nvSpPr>
        <p:spPr>
          <a:xfrm>
            <a:off x="609600" y="1276350"/>
            <a:ext cx="7848600" cy="2308324"/>
          </a:xfrm>
          <a:prstGeom prst="rect">
            <a:avLst/>
          </a:prstGeom>
          <a:noFill/>
        </p:spPr>
        <p:txBody>
          <a:bodyPr wrap="square" rtlCol="0">
            <a:spAutoFit/>
          </a:bodyPr>
          <a:lstStyle/>
          <a:p>
            <a:pPr lvl="0" fontAlgn="base">
              <a:buFont typeface="Arial" pitchFamily="34" charset="0"/>
              <a:buChar char="•"/>
            </a:pPr>
            <a:r>
              <a:rPr lang="en-US" sz="1600" dirty="0" smtClean="0">
                <a:solidFill>
                  <a:schemeClr val="accent1">
                    <a:lumMod val="75000"/>
                  </a:schemeClr>
                </a:solidFill>
                <a:latin typeface="Calibri" pitchFamily="34" charset="0"/>
                <a:cs typeface="Calibri" pitchFamily="34" charset="0"/>
              </a:rPr>
              <a:t>Using this system entity’s can manage the task of getting the resources or raw materials or product from other entities.</a:t>
            </a:r>
          </a:p>
          <a:p>
            <a:r>
              <a:rPr lang="en-US" sz="1600" dirty="0" smtClean="0">
                <a:solidFill>
                  <a:schemeClr val="accent1">
                    <a:lumMod val="75000"/>
                  </a:schemeClr>
                </a:solidFill>
                <a:latin typeface="Calibri" pitchFamily="34" charset="0"/>
                <a:cs typeface="Calibri" pitchFamily="34" charset="0"/>
              </a:rPr>
              <a:t> </a:t>
            </a:r>
          </a:p>
          <a:p>
            <a:pPr lvl="0" fontAlgn="base">
              <a:buFont typeface="Arial" pitchFamily="34" charset="0"/>
              <a:buChar char="•"/>
            </a:pPr>
            <a:r>
              <a:rPr lang="en-US" sz="1600" dirty="0" smtClean="0">
                <a:solidFill>
                  <a:schemeClr val="accent1">
                    <a:lumMod val="75000"/>
                  </a:schemeClr>
                </a:solidFill>
                <a:latin typeface="Calibri" pitchFamily="34" charset="0"/>
                <a:cs typeface="Calibri" pitchFamily="34" charset="0"/>
              </a:rPr>
              <a:t>It is a cost and time efficient E-commerce web application which provides the communicating medium between the above mentioned entities.</a:t>
            </a:r>
          </a:p>
          <a:p>
            <a:r>
              <a:rPr lang="en-US" sz="1600" dirty="0" smtClean="0">
                <a:solidFill>
                  <a:schemeClr val="accent1">
                    <a:lumMod val="75000"/>
                  </a:schemeClr>
                </a:solidFill>
                <a:latin typeface="Calibri" pitchFamily="34" charset="0"/>
                <a:cs typeface="Calibri" pitchFamily="34" charset="0"/>
              </a:rPr>
              <a:t> </a:t>
            </a:r>
          </a:p>
          <a:p>
            <a:pPr lvl="0" fontAlgn="base">
              <a:buFont typeface="Arial" pitchFamily="34" charset="0"/>
              <a:buChar char="•"/>
            </a:pPr>
            <a:r>
              <a:rPr lang="en-US" sz="1600" dirty="0" smtClean="0">
                <a:solidFill>
                  <a:schemeClr val="accent1">
                    <a:lumMod val="75000"/>
                  </a:schemeClr>
                </a:solidFill>
                <a:latin typeface="Calibri" pitchFamily="34" charset="0"/>
                <a:cs typeface="Calibri" pitchFamily="34" charset="0"/>
              </a:rPr>
              <a:t>Details of product will be visible to each entity according to their requirements. Invoice will be generated  which can reduce paper work and time</a:t>
            </a:r>
          </a:p>
          <a:p>
            <a:endParaRPr lang="en-US" sz="1600" dirty="0">
              <a:solidFill>
                <a:schemeClr val="accent1">
                  <a:lumMod val="75000"/>
                </a:schemeClr>
              </a:solidFill>
              <a:latin typeface="Calibri" pitchFamily="34" charset="0"/>
              <a:cs typeface="Calibri" pitchFamily="34" charset="0"/>
            </a:endParaRPr>
          </a:p>
        </p:txBody>
      </p:sp>
      <p:sp>
        <p:nvSpPr>
          <p:cNvPr id="4" name="Rectangle 3"/>
          <p:cNvSpPr/>
          <p:nvPr/>
        </p:nvSpPr>
        <p:spPr>
          <a:xfrm>
            <a:off x="685800" y="285750"/>
            <a:ext cx="7086600" cy="584775"/>
          </a:xfrm>
          <a:prstGeom prst="rect">
            <a:avLst/>
          </a:prstGeom>
        </p:spPr>
        <p:txBody>
          <a:bodyPr wrap="square">
            <a:spAutoFit/>
          </a:bodyPr>
          <a:lstStyle/>
          <a:p>
            <a:pPr algn="ctr"/>
            <a:r>
              <a:rPr lang="en-US" sz="3200" b="1" dirty="0" smtClean="0">
                <a:solidFill>
                  <a:schemeClr val="accent2"/>
                </a:solidFill>
                <a:latin typeface="Raleway" charset="0"/>
              </a:rPr>
              <a:t>Introduction</a:t>
            </a:r>
            <a:endParaRPr lang="en-US" sz="3200" b="1" dirty="0">
              <a:latin typeface="Raleway"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50</a:t>
            </a:fld>
            <a:endParaRPr/>
          </a:p>
        </p:txBody>
      </p:sp>
      <p:sp>
        <p:nvSpPr>
          <p:cNvPr id="6" name="Rectangle 5"/>
          <p:cNvSpPr/>
          <p:nvPr/>
        </p:nvSpPr>
        <p:spPr>
          <a:xfrm>
            <a:off x="990600" y="133350"/>
            <a:ext cx="6705600" cy="584775"/>
          </a:xfrm>
          <a:prstGeom prst="rect">
            <a:avLst/>
          </a:prstGeom>
        </p:spPr>
        <p:txBody>
          <a:bodyPr wrap="square">
            <a:spAutoFit/>
          </a:bodyPr>
          <a:lstStyle/>
          <a:p>
            <a:pPr lvl="0" algn="ctr">
              <a:buClr>
                <a:schemeClr val="accent6"/>
              </a:buClr>
              <a:buSzPts val="3200"/>
              <a:defRPr/>
            </a:pPr>
            <a:r>
              <a:rPr lang="en-US" sz="3200" dirty="0" err="1" smtClean="0">
                <a:solidFill>
                  <a:schemeClr val="accent2">
                    <a:lumMod val="50000"/>
                  </a:schemeClr>
                </a:solidFill>
                <a:latin typeface="Calibri" pitchFamily="34" charset="0"/>
                <a:ea typeface="Raleway"/>
                <a:cs typeface="Calibri" pitchFamily="34" charset="0"/>
                <a:sym typeface="Raleway"/>
              </a:rPr>
              <a:t>Master_Sectors</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7" name="Picture 6"/>
          <p:cNvPicPr/>
          <p:nvPr/>
        </p:nvPicPr>
        <p:blipFill>
          <a:blip r:embed="rId3"/>
          <a:srcRect/>
          <a:stretch>
            <a:fillRect/>
          </a:stretch>
        </p:blipFill>
        <p:spPr bwMode="auto">
          <a:xfrm>
            <a:off x="685800" y="1123950"/>
            <a:ext cx="7696200" cy="327660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51</a:t>
            </a:fld>
            <a:endParaRPr/>
          </a:p>
        </p:txBody>
      </p:sp>
      <p:sp>
        <p:nvSpPr>
          <p:cNvPr id="6" name="Rectangle 5"/>
          <p:cNvSpPr/>
          <p:nvPr/>
        </p:nvSpPr>
        <p:spPr>
          <a:xfrm>
            <a:off x="990600" y="133350"/>
            <a:ext cx="6705600" cy="584775"/>
          </a:xfrm>
          <a:prstGeom prst="rect">
            <a:avLst/>
          </a:prstGeom>
        </p:spPr>
        <p:txBody>
          <a:bodyPr wrap="square">
            <a:spAutoFit/>
          </a:bodyPr>
          <a:lstStyle/>
          <a:p>
            <a:pPr lvl="0" algn="ctr">
              <a:buClr>
                <a:schemeClr val="accent6"/>
              </a:buClr>
              <a:buSzPts val="3200"/>
              <a:defRPr/>
            </a:pPr>
            <a:r>
              <a:rPr lang="en-US" sz="3200" dirty="0" smtClean="0">
                <a:solidFill>
                  <a:schemeClr val="accent2">
                    <a:lumMod val="50000"/>
                  </a:schemeClr>
                </a:solidFill>
                <a:latin typeface="Calibri" pitchFamily="34" charset="0"/>
                <a:ea typeface="Raleway"/>
                <a:cs typeface="Calibri" pitchFamily="34" charset="0"/>
                <a:sym typeface="Raleway"/>
              </a:rPr>
              <a:t>Orders</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7" name="Picture 6"/>
          <p:cNvPicPr/>
          <p:nvPr/>
        </p:nvPicPr>
        <p:blipFill>
          <a:blip r:embed="rId3"/>
          <a:srcRect/>
          <a:stretch>
            <a:fillRect/>
          </a:stretch>
        </p:blipFill>
        <p:spPr bwMode="auto">
          <a:xfrm>
            <a:off x="685800" y="819150"/>
            <a:ext cx="7772400" cy="403860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52</a:t>
            </a:fld>
            <a:endParaRPr/>
          </a:p>
        </p:txBody>
      </p:sp>
      <p:sp>
        <p:nvSpPr>
          <p:cNvPr id="6" name="Rectangle 5"/>
          <p:cNvSpPr/>
          <p:nvPr/>
        </p:nvSpPr>
        <p:spPr>
          <a:xfrm>
            <a:off x="990600" y="133350"/>
            <a:ext cx="6705600" cy="584775"/>
          </a:xfrm>
          <a:prstGeom prst="rect">
            <a:avLst/>
          </a:prstGeom>
        </p:spPr>
        <p:txBody>
          <a:bodyPr wrap="square">
            <a:spAutoFit/>
          </a:bodyPr>
          <a:lstStyle/>
          <a:p>
            <a:pPr lvl="0" algn="ctr">
              <a:buClr>
                <a:schemeClr val="accent6"/>
              </a:buClr>
              <a:buSzPts val="3200"/>
              <a:defRPr/>
            </a:pPr>
            <a:r>
              <a:rPr lang="en-US" sz="3200" dirty="0" smtClean="0">
                <a:solidFill>
                  <a:schemeClr val="accent2">
                    <a:lumMod val="50000"/>
                  </a:schemeClr>
                </a:solidFill>
                <a:latin typeface="Calibri" pitchFamily="34" charset="0"/>
                <a:ea typeface="Raleway"/>
                <a:cs typeface="Calibri" pitchFamily="34" charset="0"/>
                <a:sym typeface="Raleway"/>
              </a:rPr>
              <a:t>Products</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7" name="Picture 6"/>
          <p:cNvPicPr/>
          <p:nvPr/>
        </p:nvPicPr>
        <p:blipFill>
          <a:blip r:embed="rId3"/>
          <a:srcRect/>
          <a:stretch>
            <a:fillRect/>
          </a:stretch>
        </p:blipFill>
        <p:spPr bwMode="auto">
          <a:xfrm>
            <a:off x="838200" y="819150"/>
            <a:ext cx="7696200" cy="396240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a:solidFill>
                <a:schemeClr val="dk1"/>
              </a:solidFill>
              <a:latin typeface="Lato"/>
              <a:ea typeface="Lato"/>
              <a:cs typeface="Lato"/>
              <a:sym typeface="Lato"/>
            </a:endParaRPr>
          </a:p>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5" name="Google Shape;95;p13"/>
          <p:cNvSpPr txBox="1"/>
          <p:nvPr/>
        </p:nvSpPr>
        <p:spPr>
          <a:xfrm>
            <a:off x="4954050" y="1523401"/>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a:solidFill>
                <a:schemeClr val="dk1"/>
              </a:solidFill>
              <a:latin typeface="Lato"/>
              <a:ea typeface="Lato"/>
              <a:cs typeface="Lato"/>
              <a:sym typeface="Lato"/>
            </a:endParaRPr>
          </a:p>
        </p:txBody>
      </p:sp>
      <p:sp>
        <p:nvSpPr>
          <p:cNvPr id="96" name="Google Shape;96;p13"/>
          <p:cNvSpPr txBox="1"/>
          <p:nvPr/>
        </p:nvSpPr>
        <p:spPr>
          <a:xfrm>
            <a:off x="893700" y="3900205"/>
            <a:ext cx="7793100"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a:solidFill>
                <a:schemeClr val="dk1"/>
              </a:solidFill>
              <a:latin typeface="Lato"/>
              <a:ea typeface="Lato"/>
              <a:cs typeface="Lato"/>
              <a:sym typeface="Lato"/>
            </a:endParaRPr>
          </a:p>
          <a:p>
            <a:pPr marL="0" lvl="0" indent="0" algn="l" rtl="0">
              <a:spcBef>
                <a:spcPts val="1000"/>
              </a:spcBef>
              <a:spcAft>
                <a:spcPts val="1000"/>
              </a:spcAft>
              <a:buNone/>
            </a:pPr>
            <a:endParaRPr sz="120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53</a:t>
            </a:fld>
            <a:endParaRPr/>
          </a:p>
        </p:txBody>
      </p:sp>
      <p:sp>
        <p:nvSpPr>
          <p:cNvPr id="6" name="Rectangle 5"/>
          <p:cNvSpPr/>
          <p:nvPr/>
        </p:nvSpPr>
        <p:spPr>
          <a:xfrm>
            <a:off x="990600" y="133350"/>
            <a:ext cx="6705600" cy="584775"/>
          </a:xfrm>
          <a:prstGeom prst="rect">
            <a:avLst/>
          </a:prstGeom>
        </p:spPr>
        <p:txBody>
          <a:bodyPr wrap="square">
            <a:spAutoFit/>
          </a:bodyPr>
          <a:lstStyle/>
          <a:p>
            <a:pPr lvl="0" algn="ctr">
              <a:buClr>
                <a:schemeClr val="accent6"/>
              </a:buClr>
              <a:buSzPts val="3200"/>
              <a:defRPr/>
            </a:pPr>
            <a:r>
              <a:rPr lang="en-US" sz="3200" dirty="0" smtClean="0">
                <a:solidFill>
                  <a:schemeClr val="accent2">
                    <a:lumMod val="50000"/>
                  </a:schemeClr>
                </a:solidFill>
                <a:latin typeface="Calibri" pitchFamily="34" charset="0"/>
                <a:ea typeface="Raleway"/>
                <a:cs typeface="Calibri" pitchFamily="34" charset="0"/>
                <a:sym typeface="Raleway"/>
              </a:rPr>
              <a:t>Invoice</a:t>
            </a:r>
            <a:endParaRPr lang="en-US" sz="3200" dirty="0">
              <a:solidFill>
                <a:schemeClr val="accent2">
                  <a:lumMod val="50000"/>
                </a:schemeClr>
              </a:solidFill>
              <a:latin typeface="Calibri" pitchFamily="34" charset="0"/>
              <a:ea typeface="Raleway"/>
              <a:cs typeface="Calibri" pitchFamily="34" charset="0"/>
              <a:sym typeface="Raleway"/>
            </a:endParaRPr>
          </a:p>
        </p:txBody>
      </p:sp>
      <p:pic>
        <p:nvPicPr>
          <p:cNvPr id="7" name="Picture 6"/>
          <p:cNvPicPr/>
          <p:nvPr/>
        </p:nvPicPr>
        <p:blipFill>
          <a:blip r:embed="rId3"/>
          <a:srcRect/>
          <a:stretch>
            <a:fillRect/>
          </a:stretch>
        </p:blipFill>
        <p:spPr bwMode="auto">
          <a:xfrm>
            <a:off x="914400" y="1200150"/>
            <a:ext cx="7162800" cy="358140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4"/>
          <p:cNvSpPr txBox="1">
            <a:spLocks noGrp="1"/>
          </p:cNvSpPr>
          <p:nvPr>
            <p:ph type="ctrTitle" idx="4294967295"/>
          </p:nvPr>
        </p:nvSpPr>
        <p:spPr>
          <a:xfrm>
            <a:off x="76200" y="1733550"/>
            <a:ext cx="8915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smtClean="0">
                <a:solidFill>
                  <a:schemeClr val="accent2"/>
                </a:solidFill>
              </a:rPr>
              <a:t>Thank You</a:t>
            </a:r>
            <a:endParaRPr sz="6000">
              <a:solidFill>
                <a:schemeClr val="accent2"/>
              </a:solidFill>
            </a:endParaRPr>
          </a:p>
        </p:txBody>
      </p:sp>
      <p:sp>
        <p:nvSpPr>
          <p:cNvPr id="337" name="Google Shape;337;p34"/>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54</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a:t>
            </a:fld>
            <a:endParaRPr lang="en"/>
          </a:p>
        </p:txBody>
      </p:sp>
      <p:sp>
        <p:nvSpPr>
          <p:cNvPr id="5" name="TextBox 4"/>
          <p:cNvSpPr txBox="1"/>
          <p:nvPr/>
        </p:nvSpPr>
        <p:spPr>
          <a:xfrm>
            <a:off x="1371600" y="819150"/>
            <a:ext cx="6096000" cy="800219"/>
          </a:xfrm>
          <a:prstGeom prst="rect">
            <a:avLst/>
          </a:prstGeom>
          <a:noFill/>
        </p:spPr>
        <p:txBody>
          <a:bodyPr wrap="square" rtlCol="0">
            <a:spAutoFit/>
          </a:bodyPr>
          <a:lstStyle/>
          <a:p>
            <a:pPr lvl="1" algn="ctr"/>
            <a:r>
              <a:rPr lang="en-US" sz="3200" b="1" dirty="0" smtClean="0">
                <a:solidFill>
                  <a:schemeClr val="accent2">
                    <a:lumMod val="50000"/>
                  </a:schemeClr>
                </a:solidFill>
                <a:latin typeface="Raleway" charset="0"/>
              </a:rPr>
              <a:t>Purpose</a:t>
            </a:r>
          </a:p>
          <a:p>
            <a:pPr algn="ctr"/>
            <a:endParaRPr lang="en-US" dirty="0"/>
          </a:p>
        </p:txBody>
      </p:sp>
      <p:sp>
        <p:nvSpPr>
          <p:cNvPr id="6" name="TextBox 5"/>
          <p:cNvSpPr txBox="1"/>
          <p:nvPr/>
        </p:nvSpPr>
        <p:spPr>
          <a:xfrm>
            <a:off x="685800" y="1809750"/>
            <a:ext cx="7696200" cy="2308324"/>
          </a:xfrm>
          <a:prstGeom prst="rect">
            <a:avLst/>
          </a:prstGeom>
          <a:noFill/>
        </p:spPr>
        <p:txBody>
          <a:bodyPr wrap="square" rtlCol="0">
            <a:spAutoFit/>
          </a:bodyPr>
          <a:lstStyle/>
          <a:p>
            <a:pPr lvl="0" fontAlgn="base">
              <a:buFont typeface="Arial" pitchFamily="34" charset="0"/>
              <a:buChar char="•"/>
            </a:pPr>
            <a:r>
              <a:rPr lang="en-US" sz="1600" dirty="0" smtClean="0">
                <a:solidFill>
                  <a:schemeClr val="accent1">
                    <a:lumMod val="75000"/>
                  </a:schemeClr>
                </a:solidFill>
                <a:latin typeface="Calibri" pitchFamily="34" charset="0"/>
                <a:cs typeface="Calibri" pitchFamily="34" charset="0"/>
              </a:rPr>
              <a:t>The main purpose of using “Retail Net” is that it benefits the business and the customer. The wholesaler can reduce their prices of the products that they sell which will allow the consumer to purchase more stock at a more suitable price. The wholesaler can sell more products at a reduced price but will gain profit from this as it benefits both parties.</a:t>
            </a:r>
          </a:p>
          <a:p>
            <a:pPr fontAlgn="base"/>
            <a:r>
              <a:rPr lang="en-US" sz="1600" b="1" dirty="0" smtClean="0">
                <a:solidFill>
                  <a:schemeClr val="accent1">
                    <a:lumMod val="75000"/>
                  </a:schemeClr>
                </a:solidFill>
                <a:latin typeface="Calibri" pitchFamily="34" charset="0"/>
                <a:cs typeface="Calibri" pitchFamily="34" charset="0"/>
              </a:rPr>
              <a:t> </a:t>
            </a:r>
            <a:endParaRPr lang="en-US" sz="1600" dirty="0" smtClean="0">
              <a:solidFill>
                <a:schemeClr val="accent1">
                  <a:lumMod val="75000"/>
                </a:schemeClr>
              </a:solidFill>
              <a:latin typeface="Calibri" pitchFamily="34" charset="0"/>
              <a:cs typeface="Calibri" pitchFamily="34" charset="0"/>
            </a:endParaRPr>
          </a:p>
          <a:p>
            <a:pPr>
              <a:buFont typeface="Arial" pitchFamily="34" charset="0"/>
              <a:buChar char="•"/>
            </a:pPr>
            <a:r>
              <a:rPr lang="en-US" sz="1600" dirty="0" smtClean="0">
                <a:solidFill>
                  <a:schemeClr val="accent1">
                    <a:lumMod val="75000"/>
                  </a:schemeClr>
                </a:solidFill>
                <a:latin typeface="Calibri" pitchFamily="34" charset="0"/>
                <a:cs typeface="Calibri" pitchFamily="34" charset="0"/>
              </a:rPr>
              <a:t>Also it cuts out the unwanted wasted time. Without the e-commerce application wholesalers and consumers or any other entity used a paperback catalogue, this wastes time that companies can’t afford. An advantage of using this web application is that it saves time and fuss of visiting the other entities.</a:t>
            </a:r>
            <a:endParaRPr lang="en-US" sz="1600" dirty="0">
              <a:solidFill>
                <a:schemeClr val="accent1">
                  <a:lumMod val="75000"/>
                </a:schemeClr>
              </a:solidFill>
              <a:latin typeface="Calibri" pitchFamily="34" charset="0"/>
              <a:cs typeface="Calibri"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a:t>
            </a:fld>
            <a:endParaRPr lang="en"/>
          </a:p>
        </p:txBody>
      </p:sp>
      <p:sp>
        <p:nvSpPr>
          <p:cNvPr id="4" name="TextBox 3"/>
          <p:cNvSpPr txBox="1"/>
          <p:nvPr/>
        </p:nvSpPr>
        <p:spPr>
          <a:xfrm>
            <a:off x="0" y="285750"/>
            <a:ext cx="8991600" cy="800219"/>
          </a:xfrm>
          <a:prstGeom prst="rect">
            <a:avLst/>
          </a:prstGeom>
          <a:noFill/>
        </p:spPr>
        <p:txBody>
          <a:bodyPr wrap="square" rtlCol="0">
            <a:spAutoFit/>
          </a:bodyPr>
          <a:lstStyle/>
          <a:p>
            <a:pPr lvl="1" algn="ctr"/>
            <a:r>
              <a:rPr lang="en-US" sz="3200" b="1" dirty="0" smtClean="0">
                <a:solidFill>
                  <a:schemeClr val="accent2">
                    <a:lumMod val="50000"/>
                  </a:schemeClr>
                </a:solidFill>
                <a:latin typeface="Raleway" charset="0"/>
              </a:rPr>
              <a:t>Problem Specification</a:t>
            </a:r>
            <a:r>
              <a:rPr lang="en-US" sz="3200" dirty="0" smtClean="0">
                <a:latin typeface="Raleway" charset="0"/>
              </a:rPr>
              <a:t> </a:t>
            </a:r>
          </a:p>
          <a:p>
            <a:endParaRPr lang="en-US" dirty="0"/>
          </a:p>
        </p:txBody>
      </p:sp>
      <p:sp>
        <p:nvSpPr>
          <p:cNvPr id="5" name="TextBox 4"/>
          <p:cNvSpPr txBox="1"/>
          <p:nvPr/>
        </p:nvSpPr>
        <p:spPr>
          <a:xfrm>
            <a:off x="228600" y="1200150"/>
            <a:ext cx="8610599" cy="3785652"/>
          </a:xfrm>
          <a:prstGeom prst="rect">
            <a:avLst/>
          </a:prstGeom>
          <a:noFill/>
        </p:spPr>
        <p:txBody>
          <a:bodyPr wrap="square" rtlCol="0">
            <a:spAutoFit/>
          </a:bodyPr>
          <a:lstStyle/>
          <a:p>
            <a:r>
              <a:rPr lang="en-US" sz="1600" b="1" u="sng" dirty="0" smtClean="0">
                <a:solidFill>
                  <a:schemeClr val="accent1">
                    <a:lumMod val="75000"/>
                  </a:schemeClr>
                </a:solidFill>
                <a:latin typeface="Calibri" pitchFamily="34" charset="0"/>
                <a:cs typeface="Calibri" pitchFamily="34" charset="0"/>
              </a:rPr>
              <a:t>Functional Requirements </a:t>
            </a:r>
          </a:p>
          <a:p>
            <a:endParaRPr lang="en-US" sz="1600" dirty="0" smtClean="0">
              <a:solidFill>
                <a:schemeClr val="accent1">
                  <a:lumMod val="75000"/>
                </a:schemeClr>
              </a:solidFill>
              <a:latin typeface="Calibri" pitchFamily="34" charset="0"/>
              <a:cs typeface="Calibri" pitchFamily="34" charset="0"/>
            </a:endParaRPr>
          </a:p>
          <a:p>
            <a:pPr lvl="0">
              <a:buFont typeface="Arial" pitchFamily="34" charset="0"/>
              <a:buChar char="•"/>
            </a:pPr>
            <a:r>
              <a:rPr lang="en-US" sz="1600" dirty="0" smtClean="0">
                <a:solidFill>
                  <a:schemeClr val="accent1">
                    <a:lumMod val="75000"/>
                  </a:schemeClr>
                </a:solidFill>
                <a:latin typeface="Calibri" pitchFamily="34" charset="0"/>
                <a:cs typeface="Calibri" pitchFamily="34" charset="0"/>
              </a:rPr>
              <a:t> A user should be able to filter their requirements related to their needs.</a:t>
            </a:r>
          </a:p>
          <a:p>
            <a:pPr lvl="0">
              <a:buFont typeface="Arial" pitchFamily="34" charset="0"/>
              <a:buChar char="•"/>
            </a:pPr>
            <a:endParaRPr lang="en-US" sz="1600" dirty="0" smtClean="0">
              <a:solidFill>
                <a:schemeClr val="accent1">
                  <a:lumMod val="75000"/>
                </a:schemeClr>
              </a:solidFill>
              <a:latin typeface="Calibri" pitchFamily="34" charset="0"/>
              <a:cs typeface="Calibri" pitchFamily="34" charset="0"/>
            </a:endParaRPr>
          </a:p>
          <a:p>
            <a:pPr lvl="0">
              <a:buFont typeface="Arial" pitchFamily="34" charset="0"/>
              <a:buChar char="•"/>
            </a:pPr>
            <a:r>
              <a:rPr lang="en-US" sz="1600" dirty="0" smtClean="0">
                <a:solidFill>
                  <a:schemeClr val="accent1">
                    <a:lumMod val="75000"/>
                  </a:schemeClr>
                </a:solidFill>
                <a:latin typeface="Calibri" pitchFamily="34" charset="0"/>
                <a:cs typeface="Calibri" pitchFamily="34" charset="0"/>
              </a:rPr>
              <a:t> The system shall provide necessary authentication required to verify the user or entity for security reasons.</a:t>
            </a:r>
          </a:p>
          <a:p>
            <a:pPr lvl="0">
              <a:buFont typeface="Arial" pitchFamily="34" charset="0"/>
              <a:buChar char="•"/>
            </a:pPr>
            <a:endParaRPr lang="en-US" sz="1600" dirty="0" smtClean="0">
              <a:solidFill>
                <a:schemeClr val="accent1">
                  <a:lumMod val="75000"/>
                </a:schemeClr>
              </a:solidFill>
              <a:latin typeface="Calibri" pitchFamily="34" charset="0"/>
              <a:cs typeface="Calibri" pitchFamily="34" charset="0"/>
            </a:endParaRPr>
          </a:p>
          <a:p>
            <a:pPr lvl="0">
              <a:buFont typeface="Arial" pitchFamily="34" charset="0"/>
              <a:buChar char="•"/>
            </a:pPr>
            <a:r>
              <a:rPr lang="en-US" sz="1600" dirty="0" smtClean="0">
                <a:solidFill>
                  <a:schemeClr val="accent1">
                    <a:lumMod val="75000"/>
                  </a:schemeClr>
                </a:solidFill>
                <a:latin typeface="Calibri" pitchFamily="34" charset="0"/>
                <a:cs typeface="Calibri" pitchFamily="34" charset="0"/>
              </a:rPr>
              <a:t> Every user will have their unique identity.</a:t>
            </a:r>
          </a:p>
          <a:p>
            <a:pPr lvl="0">
              <a:buFont typeface="Arial" pitchFamily="34" charset="0"/>
              <a:buChar char="•"/>
            </a:pPr>
            <a:endParaRPr lang="en-US" sz="1600" dirty="0" smtClean="0">
              <a:solidFill>
                <a:schemeClr val="accent1">
                  <a:lumMod val="75000"/>
                </a:schemeClr>
              </a:solidFill>
              <a:latin typeface="Calibri" pitchFamily="34" charset="0"/>
              <a:cs typeface="Calibri" pitchFamily="34" charset="0"/>
            </a:endParaRPr>
          </a:p>
          <a:p>
            <a:pPr lvl="0">
              <a:buFont typeface="Arial" pitchFamily="34" charset="0"/>
              <a:buChar char="•"/>
            </a:pPr>
            <a:r>
              <a:rPr lang="en-US" sz="1600" dirty="0" smtClean="0">
                <a:solidFill>
                  <a:schemeClr val="accent1">
                    <a:lumMod val="75000"/>
                  </a:schemeClr>
                </a:solidFill>
                <a:latin typeface="Calibri" pitchFamily="34" charset="0"/>
                <a:cs typeface="Calibri" pitchFamily="34" charset="0"/>
              </a:rPr>
              <a:t> Entity’s can add or remove their product.</a:t>
            </a:r>
          </a:p>
          <a:p>
            <a:pPr lvl="0">
              <a:buFont typeface="Arial" pitchFamily="34" charset="0"/>
              <a:buChar char="•"/>
            </a:pPr>
            <a:endParaRPr lang="en-US" sz="1600" dirty="0" smtClean="0">
              <a:solidFill>
                <a:schemeClr val="accent1">
                  <a:lumMod val="75000"/>
                </a:schemeClr>
              </a:solidFill>
              <a:latin typeface="Calibri" pitchFamily="34" charset="0"/>
              <a:cs typeface="Calibri" pitchFamily="34" charset="0"/>
            </a:endParaRPr>
          </a:p>
          <a:p>
            <a:pPr lvl="0">
              <a:buFont typeface="Arial" pitchFamily="34" charset="0"/>
              <a:buChar char="•"/>
            </a:pPr>
            <a:r>
              <a:rPr lang="en-US" sz="1600" dirty="0" smtClean="0">
                <a:solidFill>
                  <a:schemeClr val="accent1">
                    <a:lumMod val="75000"/>
                  </a:schemeClr>
                </a:solidFill>
                <a:latin typeface="Calibri" pitchFamily="34" charset="0"/>
                <a:cs typeface="Calibri" pitchFamily="34" charset="0"/>
              </a:rPr>
              <a:t> An entity shall be able to search product.</a:t>
            </a:r>
          </a:p>
          <a:p>
            <a:pPr lvl="0">
              <a:buFont typeface="Arial" pitchFamily="34" charset="0"/>
              <a:buChar char="•"/>
            </a:pPr>
            <a:endParaRPr lang="en-US" sz="1600" dirty="0" smtClean="0">
              <a:solidFill>
                <a:schemeClr val="accent1">
                  <a:lumMod val="75000"/>
                </a:schemeClr>
              </a:solidFill>
              <a:latin typeface="Calibri" pitchFamily="34" charset="0"/>
              <a:cs typeface="Calibri" pitchFamily="34" charset="0"/>
            </a:endParaRPr>
          </a:p>
          <a:p>
            <a:pPr lvl="0">
              <a:buFont typeface="Arial" pitchFamily="34" charset="0"/>
              <a:buChar char="•"/>
            </a:pPr>
            <a:r>
              <a:rPr lang="en-US" sz="1600" dirty="0" smtClean="0">
                <a:solidFill>
                  <a:schemeClr val="accent1">
                    <a:lumMod val="75000"/>
                  </a:schemeClr>
                </a:solidFill>
                <a:latin typeface="Calibri" pitchFamily="34" charset="0"/>
                <a:cs typeface="Calibri" pitchFamily="34" charset="0"/>
              </a:rPr>
              <a:t> Invoice shall be generated for the entity once the business had taken place.</a:t>
            </a:r>
          </a:p>
          <a:p>
            <a:endParaRPr lang="en-US" sz="1600" dirty="0">
              <a:solidFill>
                <a:schemeClr val="accent1">
                  <a:lumMod val="75000"/>
                </a:schemeClr>
              </a:solidFill>
              <a:latin typeface="Calibri" pitchFamily="34" charset="0"/>
              <a:cs typeface="Calibri"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a:t>
            </a:fld>
            <a:endParaRPr lang="en"/>
          </a:p>
        </p:txBody>
      </p:sp>
      <p:sp>
        <p:nvSpPr>
          <p:cNvPr id="3" name="TextBox 2"/>
          <p:cNvSpPr txBox="1"/>
          <p:nvPr/>
        </p:nvSpPr>
        <p:spPr>
          <a:xfrm>
            <a:off x="381000" y="285750"/>
            <a:ext cx="7401385" cy="2062103"/>
          </a:xfrm>
          <a:prstGeom prst="rect">
            <a:avLst/>
          </a:prstGeom>
          <a:noFill/>
        </p:spPr>
        <p:txBody>
          <a:bodyPr wrap="none" rtlCol="0">
            <a:spAutoFit/>
          </a:bodyPr>
          <a:lstStyle/>
          <a:p>
            <a:r>
              <a:rPr lang="en-US" sz="1600" b="1" u="sng" dirty="0" smtClean="0">
                <a:solidFill>
                  <a:schemeClr val="accent1">
                    <a:lumMod val="75000"/>
                  </a:schemeClr>
                </a:solidFill>
                <a:latin typeface="Calibri" pitchFamily="34" charset="0"/>
                <a:cs typeface="Calibri" pitchFamily="34" charset="0"/>
              </a:rPr>
              <a:t>Non-Functional Requirements </a:t>
            </a:r>
          </a:p>
          <a:p>
            <a:pPr lvl="0"/>
            <a:r>
              <a:rPr lang="en-US" sz="1600" dirty="0" smtClean="0">
                <a:solidFill>
                  <a:schemeClr val="accent1">
                    <a:lumMod val="75000"/>
                  </a:schemeClr>
                </a:solidFill>
                <a:latin typeface="Calibri" pitchFamily="34" charset="0"/>
                <a:cs typeface="Calibri" pitchFamily="34" charset="0"/>
              </a:rPr>
              <a:t> </a:t>
            </a:r>
          </a:p>
          <a:p>
            <a:pPr lvl="0">
              <a:buFont typeface="Arial" pitchFamily="34" charset="0"/>
              <a:buChar char="•"/>
            </a:pPr>
            <a:r>
              <a:rPr lang="en-US" sz="1600" dirty="0" smtClean="0">
                <a:solidFill>
                  <a:schemeClr val="accent1">
                    <a:lumMod val="75000"/>
                  </a:schemeClr>
                </a:solidFill>
                <a:latin typeface="Calibri" pitchFamily="34" charset="0"/>
                <a:cs typeface="Calibri" pitchFamily="34" charset="0"/>
              </a:rPr>
              <a:t>The Web-Application shall be available for businesses related company or stores only.</a:t>
            </a:r>
          </a:p>
          <a:p>
            <a:pPr lvl="0">
              <a:buFont typeface="Arial" pitchFamily="34" charset="0"/>
              <a:buChar char="•"/>
            </a:pPr>
            <a:endParaRPr lang="en-US" sz="1600" dirty="0" smtClean="0">
              <a:solidFill>
                <a:schemeClr val="accent1">
                  <a:lumMod val="75000"/>
                </a:schemeClr>
              </a:solidFill>
              <a:latin typeface="Calibri" pitchFamily="34" charset="0"/>
              <a:cs typeface="Calibri" pitchFamily="34" charset="0"/>
            </a:endParaRPr>
          </a:p>
          <a:p>
            <a:pPr lvl="0">
              <a:buFont typeface="Arial" pitchFamily="34" charset="0"/>
              <a:buChar char="•"/>
            </a:pPr>
            <a:r>
              <a:rPr lang="en-US" sz="1600" dirty="0" smtClean="0">
                <a:solidFill>
                  <a:schemeClr val="accent1">
                    <a:lumMod val="75000"/>
                  </a:schemeClr>
                </a:solidFill>
                <a:latin typeface="Calibri" pitchFamily="34" charset="0"/>
                <a:cs typeface="Calibri" pitchFamily="34" charset="0"/>
              </a:rPr>
              <a:t> This Web-Application shall be available anytime and anywhere</a:t>
            </a:r>
          </a:p>
          <a:p>
            <a:pPr lvl="0">
              <a:buFont typeface="Arial" pitchFamily="34" charset="0"/>
              <a:buChar char="•"/>
            </a:pPr>
            <a:endParaRPr lang="en-US" sz="1600" dirty="0" smtClean="0">
              <a:solidFill>
                <a:schemeClr val="accent1">
                  <a:lumMod val="75000"/>
                </a:schemeClr>
              </a:solidFill>
              <a:latin typeface="Calibri" pitchFamily="34" charset="0"/>
              <a:cs typeface="Calibri" pitchFamily="34" charset="0"/>
            </a:endParaRPr>
          </a:p>
          <a:p>
            <a:pPr lvl="0">
              <a:buFont typeface="Arial" pitchFamily="34" charset="0"/>
              <a:buChar char="•"/>
            </a:pPr>
            <a:r>
              <a:rPr lang="en-US" sz="1600" dirty="0" smtClean="0">
                <a:solidFill>
                  <a:schemeClr val="accent1">
                    <a:lumMod val="75000"/>
                  </a:schemeClr>
                </a:solidFill>
                <a:latin typeface="Calibri" pitchFamily="34" charset="0"/>
                <a:cs typeface="Calibri" pitchFamily="34" charset="0"/>
              </a:rPr>
              <a:t>Without registration user cannot use this Web-Application.</a:t>
            </a:r>
          </a:p>
          <a:p>
            <a:endParaRPr lang="en-US" sz="1600" dirty="0">
              <a:solidFill>
                <a:schemeClr val="accent1">
                  <a:lumMod val="75000"/>
                </a:schemeClr>
              </a:solidFill>
              <a:latin typeface="Calibri" pitchFamily="34" charset="0"/>
              <a:cs typeface="Calibri" pitchFamily="34" charset="0"/>
            </a:endParaRPr>
          </a:p>
        </p:txBody>
      </p:sp>
      <p:sp>
        <p:nvSpPr>
          <p:cNvPr id="4" name="TextBox 3"/>
          <p:cNvSpPr txBox="1"/>
          <p:nvPr/>
        </p:nvSpPr>
        <p:spPr>
          <a:xfrm>
            <a:off x="381000" y="2190750"/>
            <a:ext cx="7239000" cy="2308324"/>
          </a:xfrm>
          <a:prstGeom prst="rect">
            <a:avLst/>
          </a:prstGeom>
          <a:noFill/>
        </p:spPr>
        <p:txBody>
          <a:bodyPr wrap="square" rtlCol="0">
            <a:spAutoFit/>
          </a:bodyPr>
          <a:lstStyle/>
          <a:p>
            <a:r>
              <a:rPr lang="en-US" sz="1600" b="1" u="sng" dirty="0" smtClean="0">
                <a:solidFill>
                  <a:schemeClr val="accent1">
                    <a:lumMod val="75000"/>
                  </a:schemeClr>
                </a:solidFill>
                <a:latin typeface="Calibri" pitchFamily="34" charset="0"/>
                <a:cs typeface="Calibri" pitchFamily="34" charset="0"/>
              </a:rPr>
              <a:t>Purposed System and Target Users:</a:t>
            </a:r>
            <a:endParaRPr lang="en-US" sz="1600" dirty="0" smtClean="0">
              <a:solidFill>
                <a:schemeClr val="accent1">
                  <a:lumMod val="75000"/>
                </a:schemeClr>
              </a:solidFill>
              <a:latin typeface="Calibri" pitchFamily="34" charset="0"/>
              <a:cs typeface="Calibri" pitchFamily="34" charset="0"/>
            </a:endParaRPr>
          </a:p>
          <a:p>
            <a:r>
              <a:rPr lang="en-US" sz="1600" b="1" dirty="0" smtClean="0">
                <a:solidFill>
                  <a:schemeClr val="accent1">
                    <a:lumMod val="75000"/>
                  </a:schemeClr>
                </a:solidFill>
                <a:latin typeface="Calibri" pitchFamily="34" charset="0"/>
                <a:cs typeface="Calibri" pitchFamily="34" charset="0"/>
              </a:rPr>
              <a:t> </a:t>
            </a:r>
          </a:p>
          <a:p>
            <a:endParaRPr lang="en-US" sz="1600" dirty="0" smtClean="0">
              <a:solidFill>
                <a:schemeClr val="accent1">
                  <a:lumMod val="75000"/>
                </a:schemeClr>
              </a:solidFill>
              <a:latin typeface="Calibri" pitchFamily="34" charset="0"/>
              <a:cs typeface="Calibri" pitchFamily="34" charset="0"/>
            </a:endParaRPr>
          </a:p>
          <a:p>
            <a:pPr>
              <a:buFont typeface="Arial" pitchFamily="34" charset="0"/>
              <a:buChar char="•"/>
            </a:pPr>
            <a:r>
              <a:rPr lang="en-US" sz="1600" dirty="0" smtClean="0">
                <a:solidFill>
                  <a:schemeClr val="accent1">
                    <a:lumMod val="75000"/>
                  </a:schemeClr>
                </a:solidFill>
                <a:latin typeface="Calibri" pitchFamily="34" charset="0"/>
                <a:cs typeface="Calibri" pitchFamily="34" charset="0"/>
              </a:rPr>
              <a:t> “Retail Net” is an E-Commerce web application which is used by Manufactures, Whole- sellers, Distributors and Retailers.</a:t>
            </a:r>
          </a:p>
          <a:p>
            <a:r>
              <a:rPr lang="en-US" sz="1600" dirty="0" smtClean="0">
                <a:solidFill>
                  <a:schemeClr val="accent1">
                    <a:lumMod val="75000"/>
                  </a:schemeClr>
                </a:solidFill>
                <a:latin typeface="Calibri" pitchFamily="34" charset="0"/>
                <a:cs typeface="Calibri" pitchFamily="34" charset="0"/>
              </a:rPr>
              <a:t> </a:t>
            </a:r>
          </a:p>
          <a:p>
            <a:pPr>
              <a:buFont typeface="Arial" pitchFamily="34" charset="0"/>
              <a:buChar char="•"/>
            </a:pPr>
            <a:r>
              <a:rPr lang="en-US" sz="1600" dirty="0" smtClean="0">
                <a:solidFill>
                  <a:schemeClr val="accent1">
                    <a:lumMod val="75000"/>
                  </a:schemeClr>
                </a:solidFill>
                <a:latin typeface="Calibri" pitchFamily="34" charset="0"/>
                <a:cs typeface="Calibri" pitchFamily="34" charset="0"/>
              </a:rPr>
              <a:t> This web-app includes features like online ordering, order tracking, invoice generation, product update etc and it also provide security with beautiful interface so that user can easily interact with the web-app.</a:t>
            </a:r>
            <a:endParaRPr lang="en-US" sz="1600" dirty="0">
              <a:solidFill>
                <a:schemeClr val="accent1">
                  <a:lumMod val="75000"/>
                </a:schemeClr>
              </a:solidFill>
              <a:latin typeface="Calibri" pitchFamily="34" charset="0"/>
              <a:cs typeface="Calibri"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a:t>
            </a:fld>
            <a:endParaRPr lang="en"/>
          </a:p>
        </p:txBody>
      </p:sp>
      <p:sp>
        <p:nvSpPr>
          <p:cNvPr id="4" name="TextBox 3"/>
          <p:cNvSpPr txBox="1"/>
          <p:nvPr/>
        </p:nvSpPr>
        <p:spPr>
          <a:xfrm>
            <a:off x="381000" y="895350"/>
            <a:ext cx="1371600" cy="2308324"/>
          </a:xfrm>
          <a:prstGeom prst="rect">
            <a:avLst/>
          </a:prstGeom>
          <a:noFill/>
        </p:spPr>
        <p:txBody>
          <a:bodyPr wrap="square" rtlCol="0">
            <a:spAutoFit/>
          </a:bodyPr>
          <a:lstStyle/>
          <a:p>
            <a:r>
              <a:rPr lang="en-US" sz="1600" b="1" dirty="0" smtClean="0">
                <a:solidFill>
                  <a:schemeClr val="accent1">
                    <a:lumMod val="75000"/>
                  </a:schemeClr>
                </a:solidFill>
                <a:latin typeface="Calibri" pitchFamily="34" charset="0"/>
                <a:cs typeface="Calibri" pitchFamily="34" charset="0"/>
              </a:rPr>
              <a:t> </a:t>
            </a:r>
            <a:endParaRPr lang="en-US" sz="1600" dirty="0" smtClean="0">
              <a:solidFill>
                <a:schemeClr val="accent1">
                  <a:lumMod val="75000"/>
                </a:schemeClr>
              </a:solidFill>
              <a:latin typeface="Calibri" pitchFamily="34" charset="0"/>
              <a:cs typeface="Calibri" pitchFamily="34" charset="0"/>
            </a:endParaRPr>
          </a:p>
          <a:p>
            <a:r>
              <a:rPr lang="en-US" sz="1600" b="1" dirty="0" smtClean="0">
                <a:solidFill>
                  <a:schemeClr val="accent1">
                    <a:lumMod val="75000"/>
                  </a:schemeClr>
                </a:solidFill>
                <a:latin typeface="Calibri" pitchFamily="34" charset="0"/>
                <a:cs typeface="Calibri" pitchFamily="34" charset="0"/>
              </a:rPr>
              <a:t>Front-end</a:t>
            </a:r>
            <a:endParaRPr lang="en-US" sz="1600" dirty="0" smtClean="0">
              <a:solidFill>
                <a:schemeClr val="accent1">
                  <a:lumMod val="75000"/>
                </a:schemeClr>
              </a:solidFill>
              <a:latin typeface="Calibri" pitchFamily="34" charset="0"/>
              <a:cs typeface="Calibri" pitchFamily="34" charset="0"/>
            </a:endParaRPr>
          </a:p>
          <a:p>
            <a:r>
              <a:rPr lang="en-US" sz="1600" dirty="0" smtClean="0">
                <a:solidFill>
                  <a:schemeClr val="accent1">
                    <a:lumMod val="75000"/>
                  </a:schemeClr>
                </a:solidFill>
                <a:latin typeface="Calibri" pitchFamily="34" charset="0"/>
                <a:cs typeface="Calibri" pitchFamily="34" charset="0"/>
              </a:rPr>
              <a:t>- Html</a:t>
            </a:r>
          </a:p>
          <a:p>
            <a:r>
              <a:rPr lang="en-US" sz="1600" dirty="0" smtClean="0">
                <a:solidFill>
                  <a:schemeClr val="accent1">
                    <a:lumMod val="75000"/>
                  </a:schemeClr>
                </a:solidFill>
                <a:latin typeface="Calibri" pitchFamily="34" charset="0"/>
                <a:cs typeface="Calibri" pitchFamily="34" charset="0"/>
              </a:rPr>
              <a:t>- </a:t>
            </a:r>
            <a:r>
              <a:rPr lang="en-US" sz="1600" dirty="0" err="1" smtClean="0">
                <a:solidFill>
                  <a:schemeClr val="accent1">
                    <a:lumMod val="75000"/>
                  </a:schemeClr>
                </a:solidFill>
                <a:latin typeface="Calibri" pitchFamily="34" charset="0"/>
                <a:cs typeface="Calibri" pitchFamily="34" charset="0"/>
              </a:rPr>
              <a:t>Css</a:t>
            </a:r>
            <a:endParaRPr lang="en-US" sz="1600" dirty="0" smtClean="0">
              <a:solidFill>
                <a:schemeClr val="accent1">
                  <a:lumMod val="75000"/>
                </a:schemeClr>
              </a:solidFill>
              <a:latin typeface="Calibri" pitchFamily="34" charset="0"/>
              <a:cs typeface="Calibri" pitchFamily="34" charset="0"/>
            </a:endParaRPr>
          </a:p>
          <a:p>
            <a:r>
              <a:rPr lang="en-US" sz="1600" dirty="0" smtClean="0">
                <a:solidFill>
                  <a:schemeClr val="accent1">
                    <a:lumMod val="75000"/>
                  </a:schemeClr>
                </a:solidFill>
                <a:latin typeface="Calibri" pitchFamily="34" charset="0"/>
                <a:cs typeface="Calibri" pitchFamily="34" charset="0"/>
              </a:rPr>
              <a:t>- Bootstrap</a:t>
            </a:r>
          </a:p>
          <a:p>
            <a:r>
              <a:rPr lang="en-US" sz="1600" dirty="0" smtClean="0">
                <a:solidFill>
                  <a:schemeClr val="accent1">
                    <a:lumMod val="75000"/>
                  </a:schemeClr>
                </a:solidFill>
                <a:latin typeface="Calibri" pitchFamily="34" charset="0"/>
                <a:cs typeface="Calibri" pitchFamily="34" charset="0"/>
              </a:rPr>
              <a:t>- </a:t>
            </a:r>
            <a:r>
              <a:rPr lang="en-US" sz="1600" dirty="0" err="1" smtClean="0">
                <a:solidFill>
                  <a:schemeClr val="accent1">
                    <a:lumMod val="75000"/>
                  </a:schemeClr>
                </a:solidFill>
                <a:latin typeface="Calibri" pitchFamily="34" charset="0"/>
                <a:cs typeface="Calibri" pitchFamily="34" charset="0"/>
              </a:rPr>
              <a:t>javascript</a:t>
            </a:r>
            <a:r>
              <a:rPr lang="en-US" sz="1600" dirty="0" smtClean="0">
                <a:solidFill>
                  <a:schemeClr val="accent1">
                    <a:lumMod val="75000"/>
                  </a:schemeClr>
                </a:solidFill>
                <a:latin typeface="Calibri" pitchFamily="34" charset="0"/>
                <a:cs typeface="Calibri" pitchFamily="34" charset="0"/>
              </a:rPr>
              <a:t> </a:t>
            </a:r>
          </a:p>
          <a:p>
            <a:r>
              <a:rPr lang="en-US" sz="1600" b="1" dirty="0" smtClean="0">
                <a:solidFill>
                  <a:schemeClr val="accent1">
                    <a:lumMod val="75000"/>
                  </a:schemeClr>
                </a:solidFill>
                <a:latin typeface="Calibri" pitchFamily="34" charset="0"/>
                <a:cs typeface="Calibri" pitchFamily="34" charset="0"/>
              </a:rPr>
              <a:t> </a:t>
            </a:r>
            <a:endParaRPr lang="en-US" sz="1600" dirty="0" smtClean="0">
              <a:solidFill>
                <a:schemeClr val="accent1">
                  <a:lumMod val="75000"/>
                </a:schemeClr>
              </a:solidFill>
              <a:latin typeface="Calibri" pitchFamily="34" charset="0"/>
              <a:cs typeface="Calibri" pitchFamily="34" charset="0"/>
            </a:endParaRPr>
          </a:p>
          <a:p>
            <a:endParaRPr lang="en-US" sz="1600" dirty="0" smtClean="0">
              <a:solidFill>
                <a:schemeClr val="accent1">
                  <a:lumMod val="75000"/>
                </a:schemeClr>
              </a:solidFill>
              <a:latin typeface="Calibri" pitchFamily="34" charset="0"/>
              <a:cs typeface="Calibri" pitchFamily="34" charset="0"/>
            </a:endParaRPr>
          </a:p>
          <a:p>
            <a:endParaRPr lang="en-US" sz="1600" dirty="0">
              <a:solidFill>
                <a:schemeClr val="accent1">
                  <a:lumMod val="75000"/>
                </a:schemeClr>
              </a:solidFill>
              <a:latin typeface="Calibri" pitchFamily="34" charset="0"/>
              <a:cs typeface="Calibri" pitchFamily="34" charset="0"/>
            </a:endParaRPr>
          </a:p>
        </p:txBody>
      </p:sp>
      <p:grpSp>
        <p:nvGrpSpPr>
          <p:cNvPr id="8" name="Google Shape;505;p37"/>
          <p:cNvGrpSpPr/>
          <p:nvPr/>
        </p:nvGrpSpPr>
        <p:grpSpPr>
          <a:xfrm>
            <a:off x="5029200" y="590550"/>
            <a:ext cx="3532969" cy="3048000"/>
            <a:chOff x="2583325" y="2972875"/>
            <a:chExt cx="462850" cy="445750"/>
          </a:xfrm>
          <a:solidFill>
            <a:schemeClr val="accent2"/>
          </a:solidFill>
        </p:grpSpPr>
        <p:sp>
          <p:nvSpPr>
            <p:cNvPr id="9" name="Google Shape;506;p37"/>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7;p37"/>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4" descr="C:\Users\lenovo\OneDrive\Desktop\ppt folder\58480979cef1014c0b5e490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248400" y="971550"/>
            <a:ext cx="1175428" cy="1493137"/>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2057400" y="1123950"/>
            <a:ext cx="2133600" cy="2800767"/>
          </a:xfrm>
          <a:prstGeom prst="rect">
            <a:avLst/>
          </a:prstGeom>
          <a:noFill/>
        </p:spPr>
        <p:txBody>
          <a:bodyPr wrap="square" rtlCol="0">
            <a:spAutoFit/>
          </a:bodyPr>
          <a:lstStyle/>
          <a:p>
            <a:r>
              <a:rPr lang="en-US" sz="1600" b="1" dirty="0" smtClean="0">
                <a:solidFill>
                  <a:schemeClr val="accent1">
                    <a:lumMod val="75000"/>
                  </a:schemeClr>
                </a:solidFill>
                <a:latin typeface="Calibri" pitchFamily="34" charset="0"/>
                <a:cs typeface="Calibri" pitchFamily="34" charset="0"/>
              </a:rPr>
              <a:t>Back-end</a:t>
            </a:r>
          </a:p>
          <a:p>
            <a:r>
              <a:rPr lang="en-US" sz="1600" dirty="0" smtClean="0">
                <a:solidFill>
                  <a:schemeClr val="accent1">
                    <a:lumMod val="75000"/>
                  </a:schemeClr>
                </a:solidFill>
                <a:latin typeface="Calibri" pitchFamily="34" charset="0"/>
                <a:cs typeface="Calibri" pitchFamily="34" charset="0"/>
              </a:rPr>
              <a:t>-Java</a:t>
            </a:r>
          </a:p>
          <a:p>
            <a:r>
              <a:rPr lang="en-US" sz="1600" dirty="0" smtClean="0">
                <a:solidFill>
                  <a:schemeClr val="accent1">
                    <a:lumMod val="75000"/>
                  </a:schemeClr>
                </a:solidFill>
                <a:latin typeface="Calibri" pitchFamily="34" charset="0"/>
                <a:cs typeface="Calibri" pitchFamily="34" charset="0"/>
              </a:rPr>
              <a:t>-MVC</a:t>
            </a:r>
          </a:p>
          <a:p>
            <a:r>
              <a:rPr lang="en-US" sz="1600" dirty="0" smtClean="0">
                <a:solidFill>
                  <a:schemeClr val="accent1">
                    <a:lumMod val="75000"/>
                  </a:schemeClr>
                </a:solidFill>
                <a:latin typeface="Calibri" pitchFamily="34" charset="0"/>
                <a:cs typeface="Calibri" pitchFamily="34" charset="0"/>
              </a:rPr>
              <a:t>- Spring</a:t>
            </a:r>
          </a:p>
          <a:p>
            <a:r>
              <a:rPr lang="en-US" sz="1600" dirty="0" smtClean="0">
                <a:solidFill>
                  <a:schemeClr val="accent1">
                    <a:lumMod val="75000"/>
                  </a:schemeClr>
                </a:solidFill>
                <a:latin typeface="Calibri" pitchFamily="34" charset="0"/>
                <a:cs typeface="Calibri" pitchFamily="34" charset="0"/>
              </a:rPr>
              <a:t>- Hibernate</a:t>
            </a:r>
          </a:p>
          <a:p>
            <a:r>
              <a:rPr lang="en-US" sz="1600" dirty="0" smtClean="0">
                <a:solidFill>
                  <a:schemeClr val="accent1">
                    <a:lumMod val="75000"/>
                  </a:schemeClr>
                </a:solidFill>
                <a:latin typeface="Calibri" pitchFamily="34" charset="0"/>
                <a:cs typeface="Calibri" pitchFamily="34" charset="0"/>
              </a:rPr>
              <a:t>- </a:t>
            </a:r>
            <a:r>
              <a:rPr lang="en-US" sz="1600" dirty="0" err="1" smtClean="0">
                <a:solidFill>
                  <a:schemeClr val="accent1">
                    <a:lumMod val="75000"/>
                  </a:schemeClr>
                </a:solidFill>
                <a:latin typeface="Calibri" pitchFamily="34" charset="0"/>
                <a:cs typeface="Calibri" pitchFamily="34" charset="0"/>
              </a:rPr>
              <a:t>Mysql</a:t>
            </a:r>
            <a:endParaRPr lang="en-US" sz="1600" dirty="0" smtClean="0">
              <a:solidFill>
                <a:schemeClr val="accent1">
                  <a:lumMod val="75000"/>
                </a:schemeClr>
              </a:solidFill>
              <a:latin typeface="Calibri" pitchFamily="34" charset="0"/>
              <a:cs typeface="Calibri" pitchFamily="34" charset="0"/>
            </a:endParaRPr>
          </a:p>
          <a:p>
            <a:r>
              <a:rPr lang="en-US" sz="1600" dirty="0" smtClean="0">
                <a:solidFill>
                  <a:schemeClr val="accent1">
                    <a:lumMod val="75000"/>
                  </a:schemeClr>
                </a:solidFill>
                <a:latin typeface="Calibri" pitchFamily="34" charset="0"/>
                <a:cs typeface="Calibri" pitchFamily="34" charset="0"/>
              </a:rPr>
              <a:t>- </a:t>
            </a:r>
            <a:r>
              <a:rPr lang="en-US" sz="1600" dirty="0" err="1" smtClean="0">
                <a:solidFill>
                  <a:schemeClr val="accent1">
                    <a:lumMod val="75000"/>
                  </a:schemeClr>
                </a:solidFill>
                <a:latin typeface="Calibri" pitchFamily="34" charset="0"/>
                <a:cs typeface="Calibri" pitchFamily="34" charset="0"/>
              </a:rPr>
              <a:t>Xampp</a:t>
            </a:r>
            <a:endParaRPr lang="en-US" sz="1600" dirty="0" smtClean="0">
              <a:solidFill>
                <a:schemeClr val="accent1">
                  <a:lumMod val="75000"/>
                </a:schemeClr>
              </a:solidFill>
              <a:latin typeface="Calibri" pitchFamily="34" charset="0"/>
              <a:cs typeface="Calibri" pitchFamily="34" charset="0"/>
            </a:endParaRPr>
          </a:p>
          <a:p>
            <a:r>
              <a:rPr lang="en-US" sz="1600" dirty="0" smtClean="0">
                <a:solidFill>
                  <a:schemeClr val="accent1">
                    <a:lumMod val="75000"/>
                  </a:schemeClr>
                </a:solidFill>
                <a:latin typeface="Calibri" pitchFamily="34" charset="0"/>
                <a:cs typeface="Calibri" pitchFamily="34" charset="0"/>
              </a:rPr>
              <a:t>- Tomcat</a:t>
            </a:r>
          </a:p>
          <a:p>
            <a:r>
              <a:rPr lang="en-US" sz="1600" dirty="0" smtClean="0">
                <a:solidFill>
                  <a:schemeClr val="accent1">
                    <a:lumMod val="75000"/>
                  </a:schemeClr>
                </a:solidFill>
                <a:latin typeface="Calibri" pitchFamily="34" charset="0"/>
                <a:cs typeface="Calibri" pitchFamily="34" charset="0"/>
              </a:rPr>
              <a:t>- Java lib</a:t>
            </a:r>
          </a:p>
          <a:p>
            <a:r>
              <a:rPr lang="en-US" sz="1600" dirty="0" smtClean="0">
                <a:solidFill>
                  <a:schemeClr val="accent1">
                    <a:lumMod val="75000"/>
                  </a:schemeClr>
                </a:solidFill>
                <a:latin typeface="Calibri" pitchFamily="34" charset="0"/>
                <a:cs typeface="Calibri" pitchFamily="34" charset="0"/>
              </a:rPr>
              <a:t>- </a:t>
            </a:r>
            <a:r>
              <a:rPr lang="en-US" sz="1600" dirty="0" err="1" smtClean="0">
                <a:solidFill>
                  <a:schemeClr val="accent1">
                    <a:lumMod val="75000"/>
                  </a:schemeClr>
                </a:solidFill>
                <a:latin typeface="Calibri" pitchFamily="34" charset="0"/>
                <a:cs typeface="Calibri" pitchFamily="34" charset="0"/>
              </a:rPr>
              <a:t>Jsp</a:t>
            </a:r>
            <a:endParaRPr lang="en-US" sz="1600" dirty="0" smtClean="0">
              <a:solidFill>
                <a:schemeClr val="accent1">
                  <a:lumMod val="75000"/>
                </a:schemeClr>
              </a:solidFill>
              <a:latin typeface="Calibri" pitchFamily="34" charset="0"/>
              <a:cs typeface="Calibri" pitchFamily="34" charset="0"/>
            </a:endParaRPr>
          </a:p>
          <a:p>
            <a:r>
              <a:rPr lang="en-US" sz="1600" dirty="0" smtClean="0">
                <a:solidFill>
                  <a:schemeClr val="accent1">
                    <a:lumMod val="75000"/>
                  </a:schemeClr>
                </a:solidFill>
                <a:latin typeface="Calibri" pitchFamily="34" charset="0"/>
                <a:cs typeface="Calibri" pitchFamily="34" charset="0"/>
              </a:rPr>
              <a:t>- </a:t>
            </a:r>
            <a:r>
              <a:rPr lang="en-US" sz="1600" dirty="0" err="1" smtClean="0">
                <a:solidFill>
                  <a:schemeClr val="accent1">
                    <a:lumMod val="75000"/>
                  </a:schemeClr>
                </a:solidFill>
                <a:latin typeface="Calibri" pitchFamily="34" charset="0"/>
                <a:cs typeface="Calibri" pitchFamily="34" charset="0"/>
              </a:rPr>
              <a:t>Jsp</a:t>
            </a:r>
            <a:r>
              <a:rPr lang="en-US" sz="1600" dirty="0" smtClean="0">
                <a:solidFill>
                  <a:schemeClr val="accent1">
                    <a:lumMod val="75000"/>
                  </a:schemeClr>
                </a:solidFill>
                <a:latin typeface="Calibri" pitchFamily="34" charset="0"/>
                <a:cs typeface="Calibri" pitchFamily="34" charset="0"/>
              </a:rPr>
              <a:t> </a:t>
            </a:r>
            <a:r>
              <a:rPr lang="en-US" sz="1600" dirty="0" err="1" smtClean="0">
                <a:solidFill>
                  <a:schemeClr val="accent1">
                    <a:lumMod val="75000"/>
                  </a:schemeClr>
                </a:solidFill>
                <a:latin typeface="Calibri" pitchFamily="34" charset="0"/>
                <a:cs typeface="Calibri" pitchFamily="34" charset="0"/>
              </a:rPr>
              <a:t>Taglib</a:t>
            </a:r>
            <a:endParaRPr lang="en-US" sz="1600" dirty="0"/>
          </a:p>
        </p:txBody>
      </p:sp>
      <p:sp>
        <p:nvSpPr>
          <p:cNvPr id="14" name="TextBox 13"/>
          <p:cNvSpPr txBox="1"/>
          <p:nvPr/>
        </p:nvSpPr>
        <p:spPr>
          <a:xfrm>
            <a:off x="609600" y="285750"/>
            <a:ext cx="2362200" cy="615553"/>
          </a:xfrm>
          <a:prstGeom prst="rect">
            <a:avLst/>
          </a:prstGeom>
          <a:noFill/>
        </p:spPr>
        <p:txBody>
          <a:bodyPr wrap="square" rtlCol="0">
            <a:spAutoFit/>
          </a:bodyPr>
          <a:lstStyle/>
          <a:p>
            <a:pPr algn="ctr"/>
            <a:r>
              <a:rPr lang="en-US" sz="2000" b="1" u="sng" dirty="0" smtClean="0">
                <a:solidFill>
                  <a:schemeClr val="accent1">
                    <a:lumMod val="75000"/>
                  </a:schemeClr>
                </a:solidFill>
                <a:latin typeface="Calibri" pitchFamily="34" charset="0"/>
                <a:cs typeface="Calibri" pitchFamily="34" charset="0"/>
              </a:rPr>
              <a:t>Tools </a:t>
            </a:r>
            <a:r>
              <a:rPr lang="en" sz="2000" dirty="0" smtClean="0">
                <a:solidFill>
                  <a:schemeClr val="dk2"/>
                </a:solidFill>
              </a:rPr>
              <a:t>🔨</a:t>
            </a:r>
            <a:endParaRPr lang="en-US" sz="2000" dirty="0" smtClean="0">
              <a:solidFill>
                <a:schemeClr val="accent1">
                  <a:lumMod val="75000"/>
                </a:schemeClr>
              </a:solidFill>
              <a:latin typeface="Calibri" pitchFamily="34" charset="0"/>
              <a:cs typeface="Calibri" pitchFamily="34" charset="0"/>
            </a:endParaRPr>
          </a:p>
          <a:p>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Lst>
</file>

<file path=ppt/tags/tag77.xml><?xml version="1.0" encoding="utf-8"?>
<p:tagLst xmlns:a="http://schemas.openxmlformats.org/drawingml/2006/main" xmlns:r="http://schemas.openxmlformats.org/officeDocument/2006/relationships" xmlns:p="http://schemas.openxmlformats.org/presentationml/2006/main">
  <p:tag name="OTLMARKERSHAPE" val="OTL"/>
</p:tagLst>
</file>

<file path=ppt/tags/tag78.xml><?xml version="1.0" encoding="utf-8"?>
<p:tagLst xmlns:a="http://schemas.openxmlformats.org/drawingml/2006/main" xmlns:r="http://schemas.openxmlformats.org/officeDocument/2006/relationships" xmlns:p="http://schemas.openxmlformats.org/presentationml/2006/main">
  <p:tag name="OTLMARKERSHAPE" val="OTL"/>
</p:tagLst>
</file>

<file path=ppt/tags/tag79.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80.xml><?xml version="1.0" encoding="utf-8"?>
<p:tagLst xmlns:a="http://schemas.openxmlformats.org/drawingml/2006/main" xmlns:r="http://schemas.openxmlformats.org/officeDocument/2006/relationships" xmlns:p="http://schemas.openxmlformats.org/presentationml/2006/main">
  <p:tag name="OTLMARKERSHAPE" val="OTL"/>
</p:tagLst>
</file>

<file path=ppt/tags/tag81.xml><?xml version="1.0" encoding="utf-8"?>
<p:tagLst xmlns:a="http://schemas.openxmlformats.org/drawingml/2006/main" xmlns:r="http://schemas.openxmlformats.org/officeDocument/2006/relationships" xmlns:p="http://schemas.openxmlformats.org/presentationml/2006/main">
  <p:tag name="OTLMARKERSHAPE" val="OTL"/>
</p:tagLst>
</file>

<file path=ppt/tags/tag82.xml><?xml version="1.0" encoding="utf-8"?>
<p:tagLst xmlns:a="http://schemas.openxmlformats.org/drawingml/2006/main" xmlns:r="http://schemas.openxmlformats.org/officeDocument/2006/relationships" xmlns:p="http://schemas.openxmlformats.org/presentationml/2006/main">
  <p:tag name="OTLMARKERSHAPE" val="OTL"/>
</p:tagLst>
</file>

<file path=ppt/tags/tag83.xml><?xml version="1.0" encoding="utf-8"?>
<p:tagLst xmlns:a="http://schemas.openxmlformats.org/drawingml/2006/main" xmlns:r="http://schemas.openxmlformats.org/officeDocument/2006/relationships" xmlns:p="http://schemas.openxmlformats.org/presentationml/2006/main">
  <p:tag name="OTLMARKERSHAPE" val="OTL"/>
</p:tagLst>
</file>

<file path=ppt/tags/tag84.xml><?xml version="1.0" encoding="utf-8"?>
<p:tagLst xmlns:a="http://schemas.openxmlformats.org/drawingml/2006/main" xmlns:r="http://schemas.openxmlformats.org/officeDocument/2006/relationships" xmlns:p="http://schemas.openxmlformats.org/presentationml/2006/main">
  <p:tag name="OTLMARKERSHAPE" val="OTL"/>
</p:tagLst>
</file>

<file path=ppt/tags/tag85.xml><?xml version="1.0" encoding="utf-8"?>
<p:tagLst xmlns:a="http://schemas.openxmlformats.org/drawingml/2006/main" xmlns:r="http://schemas.openxmlformats.org/officeDocument/2006/relationships" xmlns:p="http://schemas.openxmlformats.org/presentationml/2006/main">
  <p:tag name="OTLMARKERSHAPE" val="OTL"/>
</p:tagLst>
</file>

<file path=ppt/tags/tag86.xml><?xml version="1.0" encoding="utf-8"?>
<p:tagLst xmlns:a="http://schemas.openxmlformats.org/drawingml/2006/main" xmlns:r="http://schemas.openxmlformats.org/officeDocument/2006/relationships" xmlns:p="http://schemas.openxmlformats.org/presentationml/2006/main">
  <p:tag name="OTLMARKERSHAPE" val="OTL"/>
</p:tagLst>
</file>

<file path=ppt/tags/tag87.xml><?xml version="1.0" encoding="utf-8"?>
<p:tagLst xmlns:a="http://schemas.openxmlformats.org/drawingml/2006/main" xmlns:r="http://schemas.openxmlformats.org/officeDocument/2006/relationships" xmlns:p="http://schemas.openxmlformats.org/presentationml/2006/main">
  <p:tag name="OTLMARKERSHAPE" val="OTL"/>
</p:tagLst>
</file>

<file path=ppt/tags/tag88.xml><?xml version="1.0" encoding="utf-8"?>
<p:tagLst xmlns:a="http://schemas.openxmlformats.org/drawingml/2006/main" xmlns:r="http://schemas.openxmlformats.org/officeDocument/2006/relationships" xmlns:p="http://schemas.openxmlformats.org/presentationml/2006/main">
  <p:tag name="OTLMARKERSHAPE" val="OTL"/>
</p:tagLst>
</file>

<file path=ppt/tags/tag89.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ags/tag90.xml><?xml version="1.0" encoding="utf-8"?>
<p:tagLst xmlns:a="http://schemas.openxmlformats.org/drawingml/2006/main" xmlns:r="http://schemas.openxmlformats.org/officeDocument/2006/relationships" xmlns:p="http://schemas.openxmlformats.org/presentationml/2006/main">
  <p:tag name="OTLMARKERSHAPE" val="OTL"/>
</p:tagLst>
</file>

<file path=ppt/tags/tag91.xml><?xml version="1.0" encoding="utf-8"?>
<p:tagLst xmlns:a="http://schemas.openxmlformats.org/drawingml/2006/main" xmlns:r="http://schemas.openxmlformats.org/officeDocument/2006/relationships" xmlns:p="http://schemas.openxmlformats.org/presentationml/2006/main">
  <p:tag name="OTLMARKERSHAPE" val="OTL"/>
</p:tagLst>
</file>

<file path=ppt/tags/tag92.xml><?xml version="1.0" encoding="utf-8"?>
<p:tagLst xmlns:a="http://schemas.openxmlformats.org/drawingml/2006/main" xmlns:r="http://schemas.openxmlformats.org/officeDocument/2006/relationships" xmlns:p="http://schemas.openxmlformats.org/presentationml/2006/main">
  <p:tag name="OTLMARKERSHAPE" val="OTL"/>
</p:tagLst>
</file>

<file path=ppt/tags/tag93.xml><?xml version="1.0" encoding="utf-8"?>
<p:tagLst xmlns:a="http://schemas.openxmlformats.org/drawingml/2006/main" xmlns:r="http://schemas.openxmlformats.org/officeDocument/2006/relationships" xmlns:p="http://schemas.openxmlformats.org/presentationml/2006/main">
  <p:tag name="OTLMARKERSHAPE" val="OTL"/>
</p:tagLst>
</file>

<file path=ppt/tags/tag94.xml><?xml version="1.0" encoding="utf-8"?>
<p:tagLst xmlns:a="http://schemas.openxmlformats.org/drawingml/2006/main" xmlns:r="http://schemas.openxmlformats.org/officeDocument/2006/relationships" xmlns:p="http://schemas.openxmlformats.org/presentationml/2006/main">
  <p:tag name="OTLMARKERSHAPE" val="OTL"/>
</p:tagLst>
</file>

<file path=ppt/tags/tag95.xml><?xml version="1.0" encoding="utf-8"?>
<p:tagLst xmlns:a="http://schemas.openxmlformats.org/drawingml/2006/main" xmlns:r="http://schemas.openxmlformats.org/officeDocument/2006/relationships" xmlns:p="http://schemas.openxmlformats.org/presentationml/2006/main">
  <p:tag name="OTLMARKERSHAPE" val="OTL"/>
</p:tagLst>
</file>

<file path=ppt/tags/tag96.xml><?xml version="1.0" encoding="utf-8"?>
<p:tagLst xmlns:a="http://schemas.openxmlformats.org/drawingml/2006/main" xmlns:r="http://schemas.openxmlformats.org/officeDocument/2006/relationships" xmlns:p="http://schemas.openxmlformats.org/presentationml/2006/main">
  <p:tag name="OTLMARKERSHAPE" val="OTL"/>
</p:tagLst>
</file>

<file path=ppt/tags/tag97.xml><?xml version="1.0" encoding="utf-8"?>
<p:tagLst xmlns:a="http://schemas.openxmlformats.org/drawingml/2006/main" xmlns:r="http://schemas.openxmlformats.org/officeDocument/2006/relationships" xmlns:p="http://schemas.openxmlformats.org/presentationml/2006/main">
  <p:tag name="OTLMARKERSHAPE" val="OTL"/>
</p:tagLst>
</file>

<file path=ppt/tags/tag98.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Antonio template">
  <a:themeElements>
    <a:clrScheme name="Custom 347">
      <a:dk1>
        <a:srgbClr val="677480"/>
      </a:dk1>
      <a:lt1>
        <a:srgbClr val="FFFFFF"/>
      </a:lt1>
      <a:dk2>
        <a:srgbClr val="2185C5"/>
      </a:dk2>
      <a:lt2>
        <a:srgbClr val="FFFFFF"/>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451</TotalTime>
  <Words>953</Words>
  <PresentationFormat>On-screen Show (16:9)</PresentationFormat>
  <Paragraphs>300</Paragraphs>
  <Slides>54</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Raleway</vt:lpstr>
      <vt:lpstr>Lato</vt:lpstr>
      <vt:lpstr>Calibri</vt:lpstr>
      <vt:lpstr>Antonio template</vt:lpstr>
      <vt:lpstr>Retail Net</vt:lpstr>
      <vt:lpstr>Slide 2</vt:lpstr>
      <vt:lpstr>Slide 3</vt:lpstr>
      <vt:lpstr>Introduction</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 Gantt Chart</vt:lpstr>
      <vt:lpstr>Slide 20</vt:lpstr>
      <vt:lpstr>Design Engineering Canvas</vt:lpstr>
      <vt:lpstr>Slide 22</vt:lpstr>
      <vt:lpstr>Slide 23</vt:lpstr>
      <vt:lpstr>Slide 24</vt:lpstr>
      <vt:lpstr>Slide 25</vt:lpstr>
      <vt:lpstr>Diagrams </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Data Dictionary </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Retail Net</dc:title>
  <dc:creator>ASUS</dc:creator>
  <cp:lastModifiedBy>Kushal Thakar</cp:lastModifiedBy>
  <cp:revision>53</cp:revision>
  <dcterms:modified xsi:type="dcterms:W3CDTF">2019-10-14T20:37:18Z</dcterms:modified>
</cp:coreProperties>
</file>